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3.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10" r:id="rId1"/>
    <p:sldMasterId id="2147484011" r:id="rId2"/>
    <p:sldMasterId id="2147484012" r:id="rId3"/>
    <p:sldMasterId id="2147484013" r:id="rId4"/>
  </p:sldMasterIdLst>
  <p:notesMasterIdLst>
    <p:notesMasterId r:id="rId12"/>
  </p:notesMasterIdLst>
  <p:sldIdLst>
    <p:sldId id="256" r:id="rId5"/>
    <p:sldId id="257" r:id="rId6"/>
    <p:sldId id="258" r:id="rId7"/>
    <p:sldId id="259" r:id="rId8"/>
    <p:sldId id="260" r:id="rId9"/>
    <p:sldId id="261" r:id="rId10"/>
    <p:sldId id="262" r:id="rId11"/>
  </p:sldIdLst>
  <p:sldSz cx="9144000" cy="5143500" type="screen16x9"/>
  <p:notesSz cx="6858000" cy="9144000"/>
  <p:embeddedFontLst>
    <p:embeddedFont>
      <p:font typeface="Public Sans" panose="020B0604020202020204" charset="0"/>
      <p:regular r:id="rId13"/>
      <p:bold r:id="rId14"/>
      <p:italic r:id="rId15"/>
      <p:boldItalic r:id="rId16"/>
    </p:embeddedFont>
    <p:embeddedFont>
      <p:font typeface="EB Garamond SemiBold" panose="020B0604020202020204" charset="0"/>
      <p:regular r:id="rId17"/>
      <p:bold r:id="rId18"/>
      <p:italic r:id="rId19"/>
      <p:boldItalic r:id="rId20"/>
    </p:embeddedFont>
    <p:embeddedFont>
      <p:font typeface="Roboto" panose="020B0604020202020204" charset="0"/>
      <p:regular r:id="rId21"/>
      <p:bold r:id="rId22"/>
      <p:italic r:id="rId23"/>
      <p:boldItalic r:id="rId24"/>
    </p:embeddedFont>
    <p:embeddedFont>
      <p:font typeface="EB Garamond" panose="020B0604020202020204" charset="0"/>
      <p:regular r:id="rId25"/>
      <p:bold r:id="rId26"/>
      <p:italic r:id="rId27"/>
      <p:boldItalic r:id="rId28"/>
    </p:embeddedFont>
    <p:embeddedFont>
      <p:font typeface="EB Garamond Medium" panose="020B0604020202020204" charset="0"/>
      <p:regular r:id="rId29"/>
      <p:bold r:id="rId30"/>
      <p:italic r:id="rId31"/>
      <p:boldItalic r:id="rId32"/>
    </p:embeddedFont>
    <p:embeddedFont>
      <p:font typeface="EB Garamond ExtraBold" panose="020B0604020202020204" charset="0"/>
      <p:bold r:id="rId33"/>
      <p:bold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859601-9665-426C-9FAC-A75E930AA668}">
  <a:tblStyle styleId="{8E859601-9665-426C-9FAC-A75E930AA66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presProps" Target="presProps.xml"/><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29eb61a274c_1_18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1" name="Google Shape;5521;g29eb61a274c_1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6"/>
        <p:cNvGrpSpPr/>
        <p:nvPr/>
      </p:nvGrpSpPr>
      <p:grpSpPr>
        <a:xfrm>
          <a:off x="0" y="0"/>
          <a:ext cx="0" cy="0"/>
          <a:chOff x="0" y="0"/>
          <a:chExt cx="0" cy="0"/>
        </a:xfrm>
      </p:grpSpPr>
      <p:sp>
        <p:nvSpPr>
          <p:cNvPr id="5527" name="Google Shape;5527;g29eb61a274c_6_18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8" name="Google Shape;5528;g29eb61a274c_6_18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3"/>
        <p:cNvGrpSpPr/>
        <p:nvPr/>
      </p:nvGrpSpPr>
      <p:grpSpPr>
        <a:xfrm>
          <a:off x="0" y="0"/>
          <a:ext cx="0" cy="0"/>
          <a:chOff x="0" y="0"/>
          <a:chExt cx="0" cy="0"/>
        </a:xfrm>
      </p:grpSpPr>
      <p:sp>
        <p:nvSpPr>
          <p:cNvPr id="5534" name="Google Shape;5534;g29eb61a274c_1_3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35" name="Google Shape;5535;g29eb61a274c_1_3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3"/>
        <p:cNvGrpSpPr/>
        <p:nvPr/>
      </p:nvGrpSpPr>
      <p:grpSpPr>
        <a:xfrm>
          <a:off x="0" y="0"/>
          <a:ext cx="0" cy="0"/>
          <a:chOff x="0" y="0"/>
          <a:chExt cx="0" cy="0"/>
        </a:xfrm>
      </p:grpSpPr>
      <p:sp>
        <p:nvSpPr>
          <p:cNvPr id="5544" name="Google Shape;5544;g29eb61a274c_1_3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5" name="Google Shape;5545;g29eb61a274c_1_3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2"/>
        <p:cNvGrpSpPr/>
        <p:nvPr/>
      </p:nvGrpSpPr>
      <p:grpSpPr>
        <a:xfrm>
          <a:off x="0" y="0"/>
          <a:ext cx="0" cy="0"/>
          <a:chOff x="0" y="0"/>
          <a:chExt cx="0" cy="0"/>
        </a:xfrm>
      </p:grpSpPr>
      <p:sp>
        <p:nvSpPr>
          <p:cNvPr id="5553" name="Google Shape;5553;g29eb61a274c_1_3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4" name="Google Shape;5554;g29eb61a274c_1_3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6"/>
        <p:cNvGrpSpPr/>
        <p:nvPr/>
      </p:nvGrpSpPr>
      <p:grpSpPr>
        <a:xfrm>
          <a:off x="0" y="0"/>
          <a:ext cx="0" cy="0"/>
          <a:chOff x="0" y="0"/>
          <a:chExt cx="0" cy="0"/>
        </a:xfrm>
      </p:grpSpPr>
      <p:sp>
        <p:nvSpPr>
          <p:cNvPr id="5567" name="Google Shape;5567;g29eb61a274c_1_3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8" name="Google Shape;5568;g29eb61a274c_1_3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3"/>
        <p:cNvGrpSpPr/>
        <p:nvPr/>
      </p:nvGrpSpPr>
      <p:grpSpPr>
        <a:xfrm>
          <a:off x="0" y="0"/>
          <a:ext cx="0" cy="0"/>
          <a:chOff x="0" y="0"/>
          <a:chExt cx="0" cy="0"/>
        </a:xfrm>
      </p:grpSpPr>
      <p:sp>
        <p:nvSpPr>
          <p:cNvPr id="5574" name="Google Shape;5574;g29eb61a274c_1_3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75" name="Google Shape;5575;g29eb61a274c_1_369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jp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jpg"/><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4.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4.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6.png"/><Relationship Id="rId1" Type="http://schemas.openxmlformats.org/officeDocument/2006/relationships/slideMaster" Target="../slideMasters/slideMaster4.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 Id="rId4" Type="http://schemas.openxmlformats.org/officeDocument/2006/relationships/image" Target="../media/image69.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0.jpg"/><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1.jpg"/><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1.jpg"/><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54"/>
        <p:cNvGrpSpPr/>
        <p:nvPr/>
      </p:nvGrpSpPr>
      <p:grpSpPr>
        <a:xfrm>
          <a:off x="0" y="0"/>
          <a:ext cx="0" cy="0"/>
          <a:chOff x="0" y="0"/>
          <a:chExt cx="0" cy="0"/>
        </a:xfrm>
      </p:grpSpPr>
      <p:sp>
        <p:nvSpPr>
          <p:cNvPr id="1655" name="Google Shape;1655;p1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6" name="Google Shape;1656;p10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57" name="Google Shape;1657;p102"/>
          <p:cNvPicPr preferRelativeResize="0"/>
          <p:nvPr/>
        </p:nvPicPr>
        <p:blipFill rotWithShape="1">
          <a:blip r:embed="rId2">
            <a:alphaModFix/>
          </a:blip>
          <a:srcRect l="6267" r="24759"/>
          <a:stretch/>
        </p:blipFill>
        <p:spPr>
          <a:xfrm>
            <a:off x="0" y="1166968"/>
            <a:ext cx="4113765" cy="3976529"/>
          </a:xfrm>
          <a:prstGeom prst="rect">
            <a:avLst/>
          </a:prstGeom>
          <a:noFill/>
          <a:ln>
            <a:noFill/>
          </a:ln>
        </p:spPr>
      </p:pic>
      <p:pic>
        <p:nvPicPr>
          <p:cNvPr id="1658" name="Google Shape;1658;p10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59" name="Google Shape;1659;p102"/>
          <p:cNvGrpSpPr/>
          <p:nvPr/>
        </p:nvGrpSpPr>
        <p:grpSpPr>
          <a:xfrm>
            <a:off x="724005" y="301093"/>
            <a:ext cx="2665754" cy="542340"/>
            <a:chOff x="5567543" y="349969"/>
            <a:chExt cx="2665754" cy="542340"/>
          </a:xfrm>
        </p:grpSpPr>
        <p:sp>
          <p:nvSpPr>
            <p:cNvPr id="1660" name="Google Shape;1660;p1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61" name="Google Shape;1661;p1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62" name="Google Shape;1662;p1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63"/>
        <p:cNvGrpSpPr/>
        <p:nvPr/>
      </p:nvGrpSpPr>
      <p:grpSpPr>
        <a:xfrm>
          <a:off x="0" y="0"/>
          <a:ext cx="0" cy="0"/>
          <a:chOff x="0" y="0"/>
          <a:chExt cx="0" cy="0"/>
        </a:xfrm>
      </p:grpSpPr>
      <p:sp>
        <p:nvSpPr>
          <p:cNvPr id="1664" name="Google Shape;1664;p1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5" name="Google Shape;1665;p10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6" name="Google Shape;1666;p103"/>
          <p:cNvPicPr preferRelativeResize="0"/>
          <p:nvPr/>
        </p:nvPicPr>
        <p:blipFill rotWithShape="1">
          <a:blip r:embed="rId2">
            <a:alphaModFix/>
          </a:blip>
          <a:srcRect l="6267" r="24759"/>
          <a:stretch/>
        </p:blipFill>
        <p:spPr>
          <a:xfrm>
            <a:off x="0" y="1166968"/>
            <a:ext cx="4113765" cy="3976529"/>
          </a:xfrm>
          <a:prstGeom prst="rect">
            <a:avLst/>
          </a:prstGeom>
          <a:noFill/>
          <a:ln>
            <a:noFill/>
          </a:ln>
        </p:spPr>
      </p:pic>
      <p:sp>
        <p:nvSpPr>
          <p:cNvPr id="1667" name="Google Shape;1667;p10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10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9" name="Google Shape;1669;p103"/>
          <p:cNvGrpSpPr/>
          <p:nvPr/>
        </p:nvGrpSpPr>
        <p:grpSpPr>
          <a:xfrm>
            <a:off x="724005" y="301093"/>
            <a:ext cx="2665754" cy="542340"/>
            <a:chOff x="5567543" y="349969"/>
            <a:chExt cx="2665754" cy="542340"/>
          </a:xfrm>
        </p:grpSpPr>
        <p:sp>
          <p:nvSpPr>
            <p:cNvPr id="1670" name="Google Shape;1670;p103"/>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71" name="Google Shape;1671;p103"/>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72" name="Google Shape;1672;p1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73"/>
        <p:cNvGrpSpPr/>
        <p:nvPr/>
      </p:nvGrpSpPr>
      <p:grpSpPr>
        <a:xfrm>
          <a:off x="0" y="0"/>
          <a:ext cx="0" cy="0"/>
          <a:chOff x="0" y="0"/>
          <a:chExt cx="0" cy="0"/>
        </a:xfrm>
      </p:grpSpPr>
      <p:sp>
        <p:nvSpPr>
          <p:cNvPr id="1674" name="Google Shape;1674;p1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75" name="Google Shape;1675;p104"/>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6" name="Google Shape;1676;p1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77" name="Google Shape;1677;p1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78" name="Google Shape;1678;p1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9" name="Google Shape;1679;p104"/>
          <p:cNvSpPr>
            <a:spLocks noGrp="1"/>
          </p:cNvSpPr>
          <p:nvPr>
            <p:ph type="pic" idx="2"/>
          </p:nvPr>
        </p:nvSpPr>
        <p:spPr>
          <a:xfrm>
            <a:off x="-1" y="1166963"/>
            <a:ext cx="4113765" cy="3976533"/>
          </a:xfrm>
          <a:prstGeom prst="rect">
            <a:avLst/>
          </a:prstGeom>
          <a:noFill/>
          <a:ln>
            <a:noFill/>
          </a:ln>
        </p:spPr>
      </p:sp>
      <p:sp>
        <p:nvSpPr>
          <p:cNvPr id="1680" name="Google Shape;1680;p1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81"/>
        <p:cNvGrpSpPr/>
        <p:nvPr/>
      </p:nvGrpSpPr>
      <p:grpSpPr>
        <a:xfrm>
          <a:off x="0" y="0"/>
          <a:ext cx="0" cy="0"/>
          <a:chOff x="0" y="0"/>
          <a:chExt cx="0" cy="0"/>
        </a:xfrm>
      </p:grpSpPr>
      <p:sp>
        <p:nvSpPr>
          <p:cNvPr id="1682" name="Google Shape;1682;p105"/>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83" name="Google Shape;1683;p105"/>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4" name="Google Shape;1684;p105"/>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5" name="Google Shape;1685;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05"/>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7" name="Google Shape;1687;p105"/>
          <p:cNvSpPr>
            <a:spLocks noGrp="1"/>
          </p:cNvSpPr>
          <p:nvPr>
            <p:ph type="pic" idx="2"/>
          </p:nvPr>
        </p:nvSpPr>
        <p:spPr>
          <a:xfrm>
            <a:off x="-1" y="1166963"/>
            <a:ext cx="4113765" cy="3976533"/>
          </a:xfrm>
          <a:prstGeom prst="rect">
            <a:avLst/>
          </a:prstGeom>
          <a:noFill/>
          <a:ln>
            <a:noFill/>
          </a:ln>
        </p:spPr>
      </p:sp>
      <p:cxnSp>
        <p:nvCxnSpPr>
          <p:cNvPr id="1688" name="Google Shape;1688;p105"/>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89" name="Google Shape;1689;p105"/>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90"/>
        <p:cNvGrpSpPr/>
        <p:nvPr/>
      </p:nvGrpSpPr>
      <p:grpSpPr>
        <a:xfrm>
          <a:off x="0" y="0"/>
          <a:ext cx="0" cy="0"/>
          <a:chOff x="0" y="0"/>
          <a:chExt cx="0" cy="0"/>
        </a:xfrm>
      </p:grpSpPr>
      <p:sp>
        <p:nvSpPr>
          <p:cNvPr id="1691" name="Google Shape;1691;p106"/>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2" name="Google Shape;1692;p1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4" name="Google Shape;1694;p106"/>
          <p:cNvSpPr>
            <a:spLocks noGrp="1"/>
          </p:cNvSpPr>
          <p:nvPr>
            <p:ph type="pic" idx="2"/>
          </p:nvPr>
        </p:nvSpPr>
        <p:spPr>
          <a:xfrm>
            <a:off x="-1" y="1166963"/>
            <a:ext cx="4113765" cy="3976533"/>
          </a:xfrm>
          <a:prstGeom prst="rect">
            <a:avLst/>
          </a:prstGeom>
          <a:noFill/>
          <a:ln>
            <a:noFill/>
          </a:ln>
        </p:spPr>
      </p:sp>
      <p:cxnSp>
        <p:nvCxnSpPr>
          <p:cNvPr id="1695" name="Google Shape;1695;p1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96" name="Google Shape;1696;p1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97"/>
        <p:cNvGrpSpPr/>
        <p:nvPr/>
      </p:nvGrpSpPr>
      <p:grpSpPr>
        <a:xfrm>
          <a:off x="0" y="0"/>
          <a:ext cx="0" cy="0"/>
          <a:chOff x="0" y="0"/>
          <a:chExt cx="0" cy="0"/>
        </a:xfrm>
      </p:grpSpPr>
      <p:sp>
        <p:nvSpPr>
          <p:cNvPr id="1698" name="Google Shape;1698;p107"/>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9" name="Google Shape;1699;p10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07"/>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1" name="Google Shape;1701;p107"/>
          <p:cNvSpPr>
            <a:spLocks noGrp="1"/>
          </p:cNvSpPr>
          <p:nvPr>
            <p:ph type="pic" idx="2"/>
          </p:nvPr>
        </p:nvSpPr>
        <p:spPr>
          <a:xfrm>
            <a:off x="-1" y="1166963"/>
            <a:ext cx="4113765" cy="3976533"/>
          </a:xfrm>
          <a:prstGeom prst="rect">
            <a:avLst/>
          </a:prstGeom>
          <a:noFill/>
          <a:ln>
            <a:noFill/>
          </a:ln>
        </p:spPr>
      </p:sp>
      <p:cxnSp>
        <p:nvCxnSpPr>
          <p:cNvPr id="1702" name="Google Shape;1702;p107"/>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703" name="Google Shape;1703;p107"/>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704"/>
        <p:cNvGrpSpPr/>
        <p:nvPr/>
      </p:nvGrpSpPr>
      <p:grpSpPr>
        <a:xfrm>
          <a:off x="0" y="0"/>
          <a:ext cx="0" cy="0"/>
          <a:chOff x="0" y="0"/>
          <a:chExt cx="0" cy="0"/>
        </a:xfrm>
      </p:grpSpPr>
      <p:pic>
        <p:nvPicPr>
          <p:cNvPr id="1705" name="Google Shape;1705;p1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06" name="Google Shape;1706;p108"/>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07" name="Google Shape;1707;p1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8" name="Google Shape;1708;p1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09" name="Google Shape;1709;p1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710"/>
        <p:cNvGrpSpPr/>
        <p:nvPr/>
      </p:nvGrpSpPr>
      <p:grpSpPr>
        <a:xfrm>
          <a:off x="0" y="0"/>
          <a:ext cx="0" cy="0"/>
          <a:chOff x="0" y="0"/>
          <a:chExt cx="0" cy="0"/>
        </a:xfrm>
      </p:grpSpPr>
      <p:pic>
        <p:nvPicPr>
          <p:cNvPr id="1711" name="Google Shape;1711;p1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2" name="Google Shape;1712;p109"/>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13" name="Google Shape;1713;p109"/>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4" name="Google Shape;1714;p109"/>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15" name="Google Shape;1715;p109"/>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716"/>
        <p:cNvGrpSpPr/>
        <p:nvPr/>
      </p:nvGrpSpPr>
      <p:grpSpPr>
        <a:xfrm>
          <a:off x="0" y="0"/>
          <a:ext cx="0" cy="0"/>
          <a:chOff x="0" y="0"/>
          <a:chExt cx="0" cy="0"/>
        </a:xfrm>
      </p:grpSpPr>
      <p:sp>
        <p:nvSpPr>
          <p:cNvPr id="1717" name="Google Shape;1717;p110"/>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18" name="Google Shape;1718;p1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9" name="Google Shape;1719;p110"/>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0" name="Google Shape;1720;p110"/>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1" name="Google Shape;1721;p110"/>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2" name="Google Shape;1722;p110"/>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723"/>
        <p:cNvGrpSpPr/>
        <p:nvPr/>
      </p:nvGrpSpPr>
      <p:grpSpPr>
        <a:xfrm>
          <a:off x="0" y="0"/>
          <a:ext cx="0" cy="0"/>
          <a:chOff x="0" y="0"/>
          <a:chExt cx="0" cy="0"/>
        </a:xfrm>
      </p:grpSpPr>
      <p:pic>
        <p:nvPicPr>
          <p:cNvPr id="1724" name="Google Shape;1724;p1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725" name="Google Shape;1725;p111"/>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726" name="Google Shape;1726;p111"/>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727"/>
        <p:cNvGrpSpPr/>
        <p:nvPr/>
      </p:nvGrpSpPr>
      <p:grpSpPr>
        <a:xfrm>
          <a:off x="0" y="0"/>
          <a:ext cx="0" cy="0"/>
          <a:chOff x="0" y="0"/>
          <a:chExt cx="0" cy="0"/>
        </a:xfrm>
      </p:grpSpPr>
      <p:sp>
        <p:nvSpPr>
          <p:cNvPr id="1728" name="Google Shape;1728;p1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29" name="Google Shape;1729;p1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30" name="Google Shape;1730;p1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731" name="Google Shape;1731;p1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732"/>
        <p:cNvGrpSpPr/>
        <p:nvPr/>
      </p:nvGrpSpPr>
      <p:grpSpPr>
        <a:xfrm>
          <a:off x="0" y="0"/>
          <a:ext cx="0" cy="0"/>
          <a:chOff x="0" y="0"/>
          <a:chExt cx="0" cy="0"/>
        </a:xfrm>
      </p:grpSpPr>
      <p:sp>
        <p:nvSpPr>
          <p:cNvPr id="1733" name="Google Shape;1733;p1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34" name="Google Shape;1734;p1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35" name="Google Shape;1735;p113"/>
          <p:cNvGrpSpPr/>
          <p:nvPr/>
        </p:nvGrpSpPr>
        <p:grpSpPr>
          <a:xfrm>
            <a:off x="3907491" y="3547977"/>
            <a:ext cx="1329018" cy="71718"/>
            <a:chOff x="3907491" y="3547977"/>
            <a:chExt cx="1329018" cy="71718"/>
          </a:xfrm>
        </p:grpSpPr>
        <p:sp>
          <p:nvSpPr>
            <p:cNvPr id="1736" name="Google Shape;1736;p1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7" name="Google Shape;1737;p1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8" name="Google Shape;1738;p1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9" name="Google Shape;1739;p1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0" name="Google Shape;1740;p1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1" name="Google Shape;1741;p1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2" name="Google Shape;1742;p1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3" name="Google Shape;1743;p1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4" name="Google Shape;1744;p1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5" name="Google Shape;1745;p1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46" name="Google Shape;1746;p1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47"/>
        <p:cNvGrpSpPr/>
        <p:nvPr/>
      </p:nvGrpSpPr>
      <p:grpSpPr>
        <a:xfrm>
          <a:off x="0" y="0"/>
          <a:ext cx="0" cy="0"/>
          <a:chOff x="0" y="0"/>
          <a:chExt cx="0" cy="0"/>
        </a:xfrm>
      </p:grpSpPr>
      <p:sp>
        <p:nvSpPr>
          <p:cNvPr id="1748" name="Google Shape;1748;p1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9" name="Google Shape;1749;p1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50" name="Google Shape;1750;p114"/>
          <p:cNvGrpSpPr/>
          <p:nvPr/>
        </p:nvGrpSpPr>
        <p:grpSpPr>
          <a:xfrm>
            <a:off x="3907491" y="3547977"/>
            <a:ext cx="1329018" cy="71718"/>
            <a:chOff x="3837640" y="2865532"/>
            <a:chExt cx="1329018" cy="71718"/>
          </a:xfrm>
        </p:grpSpPr>
        <p:sp>
          <p:nvSpPr>
            <p:cNvPr id="1751" name="Google Shape;1751;p1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2" name="Google Shape;1752;p1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3" name="Google Shape;1753;p1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4" name="Google Shape;1754;p1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5" name="Google Shape;1755;p1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6" name="Google Shape;1756;p1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7" name="Google Shape;1757;p1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8" name="Google Shape;1758;p1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9" name="Google Shape;1759;p1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0" name="Google Shape;1760;p1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61" name="Google Shape;1761;p1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62"/>
        <p:cNvGrpSpPr/>
        <p:nvPr/>
      </p:nvGrpSpPr>
      <p:grpSpPr>
        <a:xfrm>
          <a:off x="0" y="0"/>
          <a:ext cx="0" cy="0"/>
          <a:chOff x="0" y="0"/>
          <a:chExt cx="0" cy="0"/>
        </a:xfrm>
      </p:grpSpPr>
      <p:pic>
        <p:nvPicPr>
          <p:cNvPr id="1763" name="Google Shape;1763;p1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4" name="Google Shape;1764;p1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65" name="Google Shape;1765;p1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66" name="Google Shape;1766;p1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7" name="Google Shape;1767;p1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8" name="Google Shape;1768;p1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9" name="Google Shape;1769;p1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70"/>
        <p:cNvGrpSpPr/>
        <p:nvPr/>
      </p:nvGrpSpPr>
      <p:grpSpPr>
        <a:xfrm>
          <a:off x="0" y="0"/>
          <a:ext cx="0" cy="0"/>
          <a:chOff x="0" y="0"/>
          <a:chExt cx="0" cy="0"/>
        </a:xfrm>
      </p:grpSpPr>
      <p:pic>
        <p:nvPicPr>
          <p:cNvPr id="1771" name="Google Shape;1771;p1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72" name="Google Shape;1772;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73" name="Google Shape;1773;p116"/>
          <p:cNvGrpSpPr/>
          <p:nvPr/>
        </p:nvGrpSpPr>
        <p:grpSpPr>
          <a:xfrm>
            <a:off x="-900" y="1034935"/>
            <a:ext cx="9146700" cy="1842077"/>
            <a:chOff x="-900" y="1034935"/>
            <a:chExt cx="9146700" cy="1842077"/>
          </a:xfrm>
        </p:grpSpPr>
        <p:sp>
          <p:nvSpPr>
            <p:cNvPr id="1774" name="Google Shape;1774;p1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75" name="Google Shape;1775;p1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76" name="Google Shape;1776;p1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77" name="Google Shape;1777;p1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78"/>
        <p:cNvGrpSpPr/>
        <p:nvPr/>
      </p:nvGrpSpPr>
      <p:grpSpPr>
        <a:xfrm>
          <a:off x="0" y="0"/>
          <a:ext cx="0" cy="0"/>
          <a:chOff x="0" y="0"/>
          <a:chExt cx="0" cy="0"/>
        </a:xfrm>
      </p:grpSpPr>
      <p:pic>
        <p:nvPicPr>
          <p:cNvPr id="1779" name="Google Shape;1779;p1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0" name="Google Shape;1780;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81" name="Google Shape;1781;p1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82" name="Google Shape;1782;p1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83" name="Google Shape;1783;p1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84" name="Google Shape;1784;p1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85"/>
        <p:cNvGrpSpPr/>
        <p:nvPr/>
      </p:nvGrpSpPr>
      <p:grpSpPr>
        <a:xfrm>
          <a:off x="0" y="0"/>
          <a:ext cx="0" cy="0"/>
          <a:chOff x="0" y="0"/>
          <a:chExt cx="0" cy="0"/>
        </a:xfrm>
      </p:grpSpPr>
      <p:pic>
        <p:nvPicPr>
          <p:cNvPr id="1786" name="Google Shape;1786;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7" name="Google Shape;1787;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88" name="Google Shape;1788;p118"/>
          <p:cNvGrpSpPr/>
          <p:nvPr/>
        </p:nvGrpSpPr>
        <p:grpSpPr>
          <a:xfrm>
            <a:off x="-900" y="1034935"/>
            <a:ext cx="9146700" cy="1842077"/>
            <a:chOff x="-900" y="1034935"/>
            <a:chExt cx="9146700" cy="1842077"/>
          </a:xfrm>
        </p:grpSpPr>
        <p:sp>
          <p:nvSpPr>
            <p:cNvPr id="1789" name="Google Shape;1789;p1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90" name="Google Shape;1790;p1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91" name="Google Shape;1791;p1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92" name="Google Shape;1792;p1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93"/>
        <p:cNvGrpSpPr/>
        <p:nvPr/>
      </p:nvGrpSpPr>
      <p:grpSpPr>
        <a:xfrm>
          <a:off x="0" y="0"/>
          <a:ext cx="0" cy="0"/>
          <a:chOff x="0" y="0"/>
          <a:chExt cx="0" cy="0"/>
        </a:xfrm>
      </p:grpSpPr>
      <p:pic>
        <p:nvPicPr>
          <p:cNvPr id="1794" name="Google Shape;1794;p1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95" name="Google Shape;1795;p1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96" name="Google Shape;1796;p1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97" name="Google Shape;1797;p1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98" name="Google Shape;1798;p1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99" name="Google Shape;1799;p1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800"/>
        <p:cNvGrpSpPr/>
        <p:nvPr/>
      </p:nvGrpSpPr>
      <p:grpSpPr>
        <a:xfrm>
          <a:off x="0" y="0"/>
          <a:ext cx="0" cy="0"/>
          <a:chOff x="0" y="0"/>
          <a:chExt cx="0" cy="0"/>
        </a:xfrm>
      </p:grpSpPr>
      <p:pic>
        <p:nvPicPr>
          <p:cNvPr id="1801" name="Google Shape;1801;p1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02" name="Google Shape;1802;p1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803" name="Google Shape;1803;p1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804" name="Google Shape;1804;p1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805" name="Google Shape;1805;p1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806"/>
        <p:cNvGrpSpPr/>
        <p:nvPr/>
      </p:nvGrpSpPr>
      <p:grpSpPr>
        <a:xfrm>
          <a:off x="0" y="0"/>
          <a:ext cx="0" cy="0"/>
          <a:chOff x="0" y="0"/>
          <a:chExt cx="0" cy="0"/>
        </a:xfrm>
      </p:grpSpPr>
      <p:grpSp>
        <p:nvGrpSpPr>
          <p:cNvPr id="1807" name="Google Shape;1807;p121"/>
          <p:cNvGrpSpPr/>
          <p:nvPr/>
        </p:nvGrpSpPr>
        <p:grpSpPr>
          <a:xfrm>
            <a:off x="444" y="0"/>
            <a:ext cx="9143556" cy="5143500"/>
            <a:chOff x="444" y="317809"/>
            <a:chExt cx="9143556" cy="5143500"/>
          </a:xfrm>
        </p:grpSpPr>
        <p:pic>
          <p:nvPicPr>
            <p:cNvPr id="1808" name="Google Shape;1808;p1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809" name="Google Shape;1809;p1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810" name="Google Shape;1810;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811" name="Google Shape;1811;p1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812" name="Google Shape;1812;p1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3" name="Google Shape;1813;p1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51"/>
        <p:cNvGrpSpPr/>
        <p:nvPr/>
      </p:nvGrpSpPr>
      <p:grpSpPr>
        <a:xfrm>
          <a:off x="0" y="0"/>
          <a:ext cx="0" cy="0"/>
          <a:chOff x="0" y="0"/>
          <a:chExt cx="0" cy="0"/>
        </a:xfrm>
      </p:grpSpPr>
      <p:pic>
        <p:nvPicPr>
          <p:cNvPr id="52" name="Google Shape;52;p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53" name="Google Shape;53;p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54" name="Google Shape;54;p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814"/>
        <p:cNvGrpSpPr/>
        <p:nvPr/>
      </p:nvGrpSpPr>
      <p:grpSpPr>
        <a:xfrm>
          <a:off x="0" y="0"/>
          <a:ext cx="0" cy="0"/>
          <a:chOff x="0" y="0"/>
          <a:chExt cx="0" cy="0"/>
        </a:xfrm>
      </p:grpSpPr>
      <p:pic>
        <p:nvPicPr>
          <p:cNvPr id="1815" name="Google Shape;1815;p1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816" name="Google Shape;1816;p1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817" name="Google Shape;1817;p1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818" name="Google Shape;1818;p1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9" name="Google Shape;1819;p1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820"/>
        <p:cNvGrpSpPr/>
        <p:nvPr/>
      </p:nvGrpSpPr>
      <p:grpSpPr>
        <a:xfrm>
          <a:off x="0" y="0"/>
          <a:ext cx="0" cy="0"/>
          <a:chOff x="0" y="0"/>
          <a:chExt cx="0" cy="0"/>
        </a:xfrm>
      </p:grpSpPr>
      <p:grpSp>
        <p:nvGrpSpPr>
          <p:cNvPr id="1821" name="Google Shape;1821;p123"/>
          <p:cNvGrpSpPr/>
          <p:nvPr/>
        </p:nvGrpSpPr>
        <p:grpSpPr>
          <a:xfrm>
            <a:off x="-3149" y="1"/>
            <a:ext cx="9147149" cy="5143500"/>
            <a:chOff x="-3149" y="1"/>
            <a:chExt cx="9147149" cy="5143500"/>
          </a:xfrm>
        </p:grpSpPr>
        <p:pic>
          <p:nvPicPr>
            <p:cNvPr id="1822" name="Google Shape;1822;p1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823" name="Google Shape;1823;p123"/>
            <p:cNvSpPr/>
            <p:nvPr/>
          </p:nvSpPr>
          <p:spPr>
            <a:xfrm>
              <a:off x="-938" y="2804160"/>
              <a:ext cx="9144938" cy="2339340"/>
            </a:xfrm>
            <a:prstGeom prst="rect">
              <a:avLst/>
            </a:prstGeom>
            <a:solidFill>
              <a:schemeClr val="dk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24" name="Google Shape;1824;p1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25" name="Google Shape;1825;p123"/>
          <p:cNvGrpSpPr/>
          <p:nvPr/>
        </p:nvGrpSpPr>
        <p:grpSpPr>
          <a:xfrm>
            <a:off x="2349390" y="1908808"/>
            <a:ext cx="4506182" cy="1790703"/>
            <a:chOff x="2560319" y="1790699"/>
            <a:chExt cx="4084321" cy="1623060"/>
          </a:xfrm>
        </p:grpSpPr>
        <p:sp>
          <p:nvSpPr>
            <p:cNvPr id="1826" name="Google Shape;1826;p1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27" name="Google Shape;1827;p1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28" name="Google Shape;1828;p1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9" name="Google Shape;1829;p1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830"/>
        <p:cNvGrpSpPr/>
        <p:nvPr/>
      </p:nvGrpSpPr>
      <p:grpSpPr>
        <a:xfrm>
          <a:off x="0" y="0"/>
          <a:ext cx="0" cy="0"/>
          <a:chOff x="0" y="0"/>
          <a:chExt cx="0" cy="0"/>
        </a:xfrm>
      </p:grpSpPr>
      <p:grpSp>
        <p:nvGrpSpPr>
          <p:cNvPr id="1831" name="Google Shape;1831;p124"/>
          <p:cNvGrpSpPr/>
          <p:nvPr/>
        </p:nvGrpSpPr>
        <p:grpSpPr>
          <a:xfrm>
            <a:off x="-3149" y="1"/>
            <a:ext cx="9147149" cy="5143500"/>
            <a:chOff x="-3149" y="1"/>
            <a:chExt cx="9147149" cy="5143500"/>
          </a:xfrm>
        </p:grpSpPr>
        <p:pic>
          <p:nvPicPr>
            <p:cNvPr id="1832" name="Google Shape;1832;p1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833" name="Google Shape;1833;p124"/>
            <p:cNvSpPr/>
            <p:nvPr/>
          </p:nvSpPr>
          <p:spPr>
            <a:xfrm>
              <a:off x="-938" y="2804160"/>
              <a:ext cx="9144938" cy="2339340"/>
            </a:xfrm>
            <a:prstGeom prst="rect">
              <a:avLst/>
            </a:prstGeom>
            <a:solidFill>
              <a:schemeClr val="accent1">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34" name="Google Shape;1834;p1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35" name="Google Shape;1835;p124"/>
          <p:cNvGrpSpPr/>
          <p:nvPr/>
        </p:nvGrpSpPr>
        <p:grpSpPr>
          <a:xfrm>
            <a:off x="2349390" y="1908808"/>
            <a:ext cx="4506182" cy="1790703"/>
            <a:chOff x="2560319" y="1790699"/>
            <a:chExt cx="4084321" cy="1623060"/>
          </a:xfrm>
        </p:grpSpPr>
        <p:sp>
          <p:nvSpPr>
            <p:cNvPr id="1836" name="Google Shape;1836;p1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37" name="Google Shape;1837;p1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38" name="Google Shape;1838;p1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39" name="Google Shape;1839;p1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840"/>
        <p:cNvGrpSpPr/>
        <p:nvPr/>
      </p:nvGrpSpPr>
      <p:grpSpPr>
        <a:xfrm>
          <a:off x="0" y="0"/>
          <a:ext cx="0" cy="0"/>
          <a:chOff x="0" y="0"/>
          <a:chExt cx="0" cy="0"/>
        </a:xfrm>
      </p:grpSpPr>
      <p:sp>
        <p:nvSpPr>
          <p:cNvPr id="1841" name="Google Shape;1841;p1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42" name="Google Shape;1842;p1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25"/>
          <p:cNvSpPr>
            <a:spLocks noGrp="1"/>
          </p:cNvSpPr>
          <p:nvPr>
            <p:ph type="pic" idx="2"/>
          </p:nvPr>
        </p:nvSpPr>
        <p:spPr>
          <a:xfrm>
            <a:off x="-1" y="0"/>
            <a:ext cx="4690335" cy="5139879"/>
          </a:xfrm>
          <a:prstGeom prst="rect">
            <a:avLst/>
          </a:prstGeom>
          <a:noFill/>
          <a:ln>
            <a:noFill/>
          </a:ln>
        </p:spPr>
      </p:sp>
      <p:sp>
        <p:nvSpPr>
          <p:cNvPr id="1844" name="Google Shape;1844;p1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45" name="Google Shape;1845;p1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6" name="Google Shape;1846;p1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47"/>
        <p:cNvGrpSpPr/>
        <p:nvPr/>
      </p:nvGrpSpPr>
      <p:grpSpPr>
        <a:xfrm>
          <a:off x="0" y="0"/>
          <a:ext cx="0" cy="0"/>
          <a:chOff x="0" y="0"/>
          <a:chExt cx="0" cy="0"/>
        </a:xfrm>
      </p:grpSpPr>
      <p:sp>
        <p:nvSpPr>
          <p:cNvPr id="1848" name="Google Shape;1848;p1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49" name="Google Shape;1849;p1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26"/>
          <p:cNvSpPr>
            <a:spLocks noGrp="1"/>
          </p:cNvSpPr>
          <p:nvPr>
            <p:ph type="pic" idx="2"/>
          </p:nvPr>
        </p:nvSpPr>
        <p:spPr>
          <a:xfrm>
            <a:off x="-1" y="0"/>
            <a:ext cx="4690335" cy="5139879"/>
          </a:xfrm>
          <a:prstGeom prst="rect">
            <a:avLst/>
          </a:prstGeom>
          <a:noFill/>
          <a:ln>
            <a:noFill/>
          </a:ln>
        </p:spPr>
      </p:sp>
      <p:sp>
        <p:nvSpPr>
          <p:cNvPr id="1851" name="Google Shape;1851;p1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2" name="Google Shape;1852;p1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3" name="Google Shape;1853;p1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54"/>
        <p:cNvGrpSpPr/>
        <p:nvPr/>
      </p:nvGrpSpPr>
      <p:grpSpPr>
        <a:xfrm>
          <a:off x="0" y="0"/>
          <a:ext cx="0" cy="0"/>
          <a:chOff x="0" y="0"/>
          <a:chExt cx="0" cy="0"/>
        </a:xfrm>
      </p:grpSpPr>
      <p:sp>
        <p:nvSpPr>
          <p:cNvPr id="1855" name="Google Shape;1855;p1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56" name="Google Shape;1856;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27"/>
          <p:cNvSpPr>
            <a:spLocks noGrp="1"/>
          </p:cNvSpPr>
          <p:nvPr>
            <p:ph type="pic" idx="2"/>
          </p:nvPr>
        </p:nvSpPr>
        <p:spPr>
          <a:xfrm>
            <a:off x="-1" y="0"/>
            <a:ext cx="4690335" cy="5139879"/>
          </a:xfrm>
          <a:prstGeom prst="rect">
            <a:avLst/>
          </a:prstGeom>
          <a:noFill/>
          <a:ln>
            <a:noFill/>
          </a:ln>
        </p:spPr>
      </p:sp>
      <p:sp>
        <p:nvSpPr>
          <p:cNvPr id="1858" name="Google Shape;1858;p1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9" name="Google Shape;1859;p1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0" name="Google Shape;1860;p1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61"/>
        <p:cNvGrpSpPr/>
        <p:nvPr/>
      </p:nvGrpSpPr>
      <p:grpSpPr>
        <a:xfrm>
          <a:off x="0" y="0"/>
          <a:ext cx="0" cy="0"/>
          <a:chOff x="0" y="0"/>
          <a:chExt cx="0" cy="0"/>
        </a:xfrm>
      </p:grpSpPr>
      <p:sp>
        <p:nvSpPr>
          <p:cNvPr id="1862" name="Google Shape;1862;p1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63" name="Google Shape;1863;p1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64" name="Google Shape;1864;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5" name="Google Shape;1865;p1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66" name="Google Shape;1866;p1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67" name="Google Shape;1867;p1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8" name="Google Shape;1868;p1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69"/>
        <p:cNvGrpSpPr/>
        <p:nvPr/>
      </p:nvGrpSpPr>
      <p:grpSpPr>
        <a:xfrm>
          <a:off x="0" y="0"/>
          <a:ext cx="0" cy="0"/>
          <a:chOff x="0" y="0"/>
          <a:chExt cx="0" cy="0"/>
        </a:xfrm>
      </p:grpSpPr>
      <p:pic>
        <p:nvPicPr>
          <p:cNvPr id="1870" name="Google Shape;1870;p1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71" name="Google Shape;1871;p1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72"/>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74"/>
        <p:cNvGrpSpPr/>
        <p:nvPr/>
      </p:nvGrpSpPr>
      <p:grpSpPr>
        <a:xfrm>
          <a:off x="0" y="0"/>
          <a:ext cx="0" cy="0"/>
          <a:chOff x="0" y="0"/>
          <a:chExt cx="0" cy="0"/>
        </a:xfrm>
      </p:grpSpPr>
      <p:pic>
        <p:nvPicPr>
          <p:cNvPr id="1875" name="Google Shape;1875;p132"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76" name="Google Shape;1876;p132"/>
          <p:cNvGrpSpPr/>
          <p:nvPr/>
        </p:nvGrpSpPr>
        <p:grpSpPr>
          <a:xfrm>
            <a:off x="270520" y="225967"/>
            <a:ext cx="175200" cy="4733543"/>
            <a:chOff x="270520" y="1140367"/>
            <a:chExt cx="175200" cy="4733543"/>
          </a:xfrm>
        </p:grpSpPr>
        <p:grpSp>
          <p:nvGrpSpPr>
            <p:cNvPr id="1877" name="Google Shape;1877;p132"/>
            <p:cNvGrpSpPr/>
            <p:nvPr/>
          </p:nvGrpSpPr>
          <p:grpSpPr>
            <a:xfrm>
              <a:off x="270520" y="4549711"/>
              <a:ext cx="175200" cy="1324199"/>
              <a:chOff x="129115" y="4606273"/>
              <a:chExt cx="175200" cy="1324199"/>
            </a:xfrm>
          </p:grpSpPr>
          <p:sp>
            <p:nvSpPr>
              <p:cNvPr id="1878" name="Google Shape;1878;p132"/>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79" name="Google Shape;1879;p132"/>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80" name="Google Shape;1880;p132"/>
            <p:cNvGrpSpPr/>
            <p:nvPr/>
          </p:nvGrpSpPr>
          <p:grpSpPr>
            <a:xfrm>
              <a:off x="270520" y="1140367"/>
              <a:ext cx="175200" cy="3018423"/>
              <a:chOff x="129115" y="1196929"/>
              <a:chExt cx="175200" cy="3018423"/>
            </a:xfrm>
          </p:grpSpPr>
          <p:cxnSp>
            <p:nvCxnSpPr>
              <p:cNvPr id="1881" name="Google Shape;1881;p132"/>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82" name="Google Shape;1882;p132"/>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55"/>
        <p:cNvGrpSpPr/>
        <p:nvPr/>
      </p:nvGrpSpPr>
      <p:grpSpPr>
        <a:xfrm>
          <a:off x="0" y="0"/>
          <a:ext cx="0" cy="0"/>
          <a:chOff x="0" y="0"/>
          <a:chExt cx="0" cy="0"/>
        </a:xfrm>
      </p:grpSpPr>
      <p:pic>
        <p:nvPicPr>
          <p:cNvPr id="56" name="Google Shape;56;p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57" name="Google Shape;57;p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58" name="Google Shape;58;p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59" name="Google Shape;59;p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0" name="Google Shape;60;p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83"/>
        <p:cNvGrpSpPr/>
        <p:nvPr/>
      </p:nvGrpSpPr>
      <p:grpSpPr>
        <a:xfrm>
          <a:off x="0" y="0"/>
          <a:ext cx="0" cy="0"/>
          <a:chOff x="0" y="0"/>
          <a:chExt cx="0" cy="0"/>
        </a:xfrm>
      </p:grpSpPr>
      <p:pic>
        <p:nvPicPr>
          <p:cNvPr id="1884" name="Google Shape;1884;p133"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85" name="Google Shape;1885;p133"/>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86" name="Google Shape;1886;p133"/>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87"/>
        <p:cNvGrpSpPr/>
        <p:nvPr/>
      </p:nvGrpSpPr>
      <p:grpSpPr>
        <a:xfrm>
          <a:off x="0" y="0"/>
          <a:ext cx="0" cy="0"/>
          <a:chOff x="0" y="0"/>
          <a:chExt cx="0" cy="0"/>
        </a:xfrm>
      </p:grpSpPr>
      <p:pic>
        <p:nvPicPr>
          <p:cNvPr id="1888" name="Google Shape;1888;p134"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889" name="Google Shape;1889;p134"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90" name="Google Shape;1890;p134"/>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91" name="Google Shape;1891;p134"/>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92" name="Google Shape;1892;p134"/>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3" name="Google Shape;1893;p134"/>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94"/>
        <p:cNvGrpSpPr/>
        <p:nvPr/>
      </p:nvGrpSpPr>
      <p:grpSpPr>
        <a:xfrm>
          <a:off x="0" y="0"/>
          <a:ext cx="0" cy="0"/>
          <a:chOff x="0" y="0"/>
          <a:chExt cx="0" cy="0"/>
        </a:xfrm>
      </p:grpSpPr>
      <p:pic>
        <p:nvPicPr>
          <p:cNvPr id="1895" name="Google Shape;1895;p135"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96" name="Google Shape;1896;p135"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7" name="Google Shape;1897;p135"/>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98" name="Google Shape;1898;p135"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99" name="Google Shape;1899;p135"/>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0" name="Google Shape;1900;p135"/>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01" name="Google Shape;1901;p135"/>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902"/>
        <p:cNvGrpSpPr/>
        <p:nvPr/>
      </p:nvGrpSpPr>
      <p:grpSpPr>
        <a:xfrm>
          <a:off x="0" y="0"/>
          <a:ext cx="0" cy="0"/>
          <a:chOff x="0" y="0"/>
          <a:chExt cx="0" cy="0"/>
        </a:xfrm>
      </p:grpSpPr>
      <p:pic>
        <p:nvPicPr>
          <p:cNvPr id="1903" name="Google Shape;1903;p136"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904" name="Google Shape;1904;p136"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905"/>
        <p:cNvGrpSpPr/>
        <p:nvPr/>
      </p:nvGrpSpPr>
      <p:grpSpPr>
        <a:xfrm>
          <a:off x="0" y="0"/>
          <a:ext cx="0" cy="0"/>
          <a:chOff x="0" y="0"/>
          <a:chExt cx="0" cy="0"/>
        </a:xfrm>
      </p:grpSpPr>
      <p:pic>
        <p:nvPicPr>
          <p:cNvPr id="1906" name="Google Shape;1906;p137"/>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907" name="Google Shape;1907;p137"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908" name="Google Shape;1908;p137"/>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09" name="Google Shape;1909;p137"/>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10" name="Google Shape;1910;p13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1" name="Google Shape;1911;p13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912"/>
        <p:cNvGrpSpPr/>
        <p:nvPr/>
      </p:nvGrpSpPr>
      <p:grpSpPr>
        <a:xfrm>
          <a:off x="0" y="0"/>
          <a:ext cx="0" cy="0"/>
          <a:chOff x="0" y="0"/>
          <a:chExt cx="0" cy="0"/>
        </a:xfrm>
      </p:grpSpPr>
      <p:pic>
        <p:nvPicPr>
          <p:cNvPr id="1913" name="Google Shape;1913;p138"/>
          <p:cNvPicPr preferRelativeResize="0"/>
          <p:nvPr/>
        </p:nvPicPr>
        <p:blipFill rotWithShape="1">
          <a:blip r:embed="rId2">
            <a:alphaModFix/>
          </a:blip>
          <a:srcRect l="16977" t="14935" r="19505" b="5406"/>
          <a:stretch/>
        </p:blipFill>
        <p:spPr>
          <a:xfrm>
            <a:off x="6412523" y="0"/>
            <a:ext cx="2731477" cy="5143500"/>
          </a:xfrm>
          <a:prstGeom prst="rect">
            <a:avLst/>
          </a:prstGeom>
          <a:noFill/>
          <a:ln>
            <a:noFill/>
          </a:ln>
        </p:spPr>
      </p:pic>
      <p:pic>
        <p:nvPicPr>
          <p:cNvPr id="1914" name="Google Shape;1914;p138"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915" name="Google Shape;1915;p138"/>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16" name="Google Shape;1916;p138"/>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17" name="Google Shape;1917;p1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p1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919"/>
        <p:cNvGrpSpPr/>
        <p:nvPr/>
      </p:nvGrpSpPr>
      <p:grpSpPr>
        <a:xfrm>
          <a:off x="0" y="0"/>
          <a:ext cx="0" cy="0"/>
          <a:chOff x="0" y="0"/>
          <a:chExt cx="0" cy="0"/>
        </a:xfrm>
      </p:grpSpPr>
      <p:sp>
        <p:nvSpPr>
          <p:cNvPr id="1920" name="Google Shape;1920;p13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21" name="Google Shape;1921;p1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2" name="Google Shape;1922;p139"/>
          <p:cNvSpPr>
            <a:spLocks noGrp="1"/>
          </p:cNvSpPr>
          <p:nvPr>
            <p:ph type="pic" idx="2"/>
          </p:nvPr>
        </p:nvSpPr>
        <p:spPr>
          <a:xfrm>
            <a:off x="4983850" y="776920"/>
            <a:ext cx="4160100" cy="4050600"/>
          </a:xfrm>
          <a:prstGeom prst="rect">
            <a:avLst/>
          </a:prstGeom>
          <a:noFill/>
          <a:ln>
            <a:noFill/>
          </a:ln>
        </p:spPr>
      </p:sp>
      <p:sp>
        <p:nvSpPr>
          <p:cNvPr id="1923" name="Google Shape;1923;p13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24" name="Google Shape;1924;p1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5" name="Google Shape;1925;p1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926"/>
        <p:cNvGrpSpPr/>
        <p:nvPr/>
      </p:nvGrpSpPr>
      <p:grpSpPr>
        <a:xfrm>
          <a:off x="0" y="0"/>
          <a:ext cx="0" cy="0"/>
          <a:chOff x="0" y="0"/>
          <a:chExt cx="0" cy="0"/>
        </a:xfrm>
      </p:grpSpPr>
      <p:pic>
        <p:nvPicPr>
          <p:cNvPr id="1927" name="Google Shape;1927;p14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8" name="Google Shape;1928;p140"/>
          <p:cNvSpPr>
            <a:spLocks noGrp="1"/>
          </p:cNvSpPr>
          <p:nvPr>
            <p:ph type="pic" idx="2"/>
          </p:nvPr>
        </p:nvSpPr>
        <p:spPr>
          <a:xfrm>
            <a:off x="4983850" y="776920"/>
            <a:ext cx="4160100" cy="4050600"/>
          </a:xfrm>
          <a:prstGeom prst="rect">
            <a:avLst/>
          </a:prstGeom>
          <a:noFill/>
          <a:ln>
            <a:noFill/>
          </a:ln>
        </p:spPr>
      </p:sp>
      <p:sp>
        <p:nvSpPr>
          <p:cNvPr id="1929" name="Google Shape;1929;p140"/>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30" name="Google Shape;1930;p14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1" name="Google Shape;1931;p14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932"/>
        <p:cNvGrpSpPr/>
        <p:nvPr/>
      </p:nvGrpSpPr>
      <p:grpSpPr>
        <a:xfrm>
          <a:off x="0" y="0"/>
          <a:ext cx="0" cy="0"/>
          <a:chOff x="0" y="0"/>
          <a:chExt cx="0" cy="0"/>
        </a:xfrm>
      </p:grpSpPr>
      <p:grpSp>
        <p:nvGrpSpPr>
          <p:cNvPr id="1933" name="Google Shape;1933;p141"/>
          <p:cNvGrpSpPr/>
          <p:nvPr/>
        </p:nvGrpSpPr>
        <p:grpSpPr>
          <a:xfrm>
            <a:off x="0" y="1"/>
            <a:ext cx="9144000" cy="5143500"/>
            <a:chOff x="0" y="1"/>
            <a:chExt cx="9144000" cy="5143500"/>
          </a:xfrm>
        </p:grpSpPr>
        <p:sp>
          <p:nvSpPr>
            <p:cNvPr id="1934" name="Google Shape;1934;p141"/>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935" name="Google Shape;1935;p141"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936" name="Google Shape;1936;p14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937" name="Google Shape;1937;p141"/>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38" name="Google Shape;1938;p14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9" name="Google Shape;1939;p14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940"/>
        <p:cNvGrpSpPr/>
        <p:nvPr/>
      </p:nvGrpSpPr>
      <p:grpSpPr>
        <a:xfrm>
          <a:off x="0" y="0"/>
          <a:ext cx="0" cy="0"/>
          <a:chOff x="0" y="0"/>
          <a:chExt cx="0" cy="0"/>
        </a:xfrm>
      </p:grpSpPr>
      <p:sp>
        <p:nvSpPr>
          <p:cNvPr id="1941" name="Google Shape;1941;p14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42" name="Google Shape;1942;p142"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3" name="Google Shape;1943;p142"/>
          <p:cNvSpPr>
            <a:spLocks noGrp="1"/>
          </p:cNvSpPr>
          <p:nvPr>
            <p:ph type="pic" idx="2"/>
          </p:nvPr>
        </p:nvSpPr>
        <p:spPr>
          <a:xfrm>
            <a:off x="4734046" y="638171"/>
            <a:ext cx="4417200" cy="4030800"/>
          </a:xfrm>
          <a:prstGeom prst="rect">
            <a:avLst/>
          </a:prstGeom>
          <a:noFill/>
          <a:ln>
            <a:noFill/>
          </a:ln>
        </p:spPr>
      </p:sp>
      <p:sp>
        <p:nvSpPr>
          <p:cNvPr id="1944" name="Google Shape;1944;p142"/>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45" name="Google Shape;1945;p142"/>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46" name="Google Shape;1946;p142"/>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7" name="Google Shape;1947;p142"/>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62"/>
        <p:cNvGrpSpPr/>
        <p:nvPr/>
      </p:nvGrpSpPr>
      <p:grpSpPr>
        <a:xfrm>
          <a:off x="0" y="0"/>
          <a:ext cx="0" cy="0"/>
          <a:chOff x="0" y="0"/>
          <a:chExt cx="0" cy="0"/>
        </a:xfrm>
      </p:grpSpPr>
      <p:pic>
        <p:nvPicPr>
          <p:cNvPr id="63" name="Google Shape;63;p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64" name="Google Shape;64;p16"/>
          <p:cNvGrpSpPr/>
          <p:nvPr/>
        </p:nvGrpSpPr>
        <p:grpSpPr>
          <a:xfrm>
            <a:off x="270513" y="225968"/>
            <a:ext cx="175242" cy="4775197"/>
            <a:chOff x="270520" y="1140367"/>
            <a:chExt cx="175260" cy="4075443"/>
          </a:xfrm>
        </p:grpSpPr>
        <p:grpSp>
          <p:nvGrpSpPr>
            <p:cNvPr id="65" name="Google Shape;65;p16"/>
            <p:cNvGrpSpPr/>
            <p:nvPr/>
          </p:nvGrpSpPr>
          <p:grpSpPr>
            <a:xfrm>
              <a:off x="270520" y="3891468"/>
              <a:ext cx="175260" cy="1324342"/>
              <a:chOff x="129115" y="3948030"/>
              <a:chExt cx="175260" cy="1324342"/>
            </a:xfrm>
          </p:grpSpPr>
          <p:sp>
            <p:nvSpPr>
              <p:cNvPr id="66" name="Google Shape;66;p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7" name="Google Shape;67;p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68" name="Google Shape;68;p16"/>
            <p:cNvGrpSpPr/>
            <p:nvPr/>
          </p:nvGrpSpPr>
          <p:grpSpPr>
            <a:xfrm>
              <a:off x="270520" y="1140367"/>
              <a:ext cx="175260" cy="2488023"/>
              <a:chOff x="129115" y="1196929"/>
              <a:chExt cx="175260" cy="2488023"/>
            </a:xfrm>
          </p:grpSpPr>
          <p:cxnSp>
            <p:nvCxnSpPr>
              <p:cNvPr id="69" name="Google Shape;69;p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70" name="Google Shape;70;p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48"/>
        <p:cNvGrpSpPr/>
        <p:nvPr/>
      </p:nvGrpSpPr>
      <p:grpSpPr>
        <a:xfrm>
          <a:off x="0" y="0"/>
          <a:ext cx="0" cy="0"/>
          <a:chOff x="0" y="0"/>
          <a:chExt cx="0" cy="0"/>
        </a:xfrm>
      </p:grpSpPr>
      <p:sp>
        <p:nvSpPr>
          <p:cNvPr id="1949" name="Google Shape;1949;p14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0" name="Google Shape;1950;p14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1" name="Google Shape;1951;p143"/>
          <p:cNvSpPr>
            <a:spLocks noGrp="1"/>
          </p:cNvSpPr>
          <p:nvPr>
            <p:ph type="pic" idx="2"/>
          </p:nvPr>
        </p:nvSpPr>
        <p:spPr>
          <a:xfrm>
            <a:off x="4734046" y="638171"/>
            <a:ext cx="4417200" cy="4030800"/>
          </a:xfrm>
          <a:prstGeom prst="rect">
            <a:avLst/>
          </a:prstGeom>
          <a:noFill/>
          <a:ln>
            <a:noFill/>
          </a:ln>
        </p:spPr>
      </p:sp>
      <p:sp>
        <p:nvSpPr>
          <p:cNvPr id="1952" name="Google Shape;1952;p143"/>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53" name="Google Shape;1953;p143"/>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54" name="Google Shape;1954;p143"/>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5" name="Google Shape;1955;p143"/>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56"/>
        <p:cNvGrpSpPr/>
        <p:nvPr/>
      </p:nvGrpSpPr>
      <p:grpSpPr>
        <a:xfrm>
          <a:off x="0" y="0"/>
          <a:ext cx="0" cy="0"/>
          <a:chOff x="0" y="0"/>
          <a:chExt cx="0" cy="0"/>
        </a:xfrm>
      </p:grpSpPr>
      <p:sp>
        <p:nvSpPr>
          <p:cNvPr id="1957" name="Google Shape;1957;p14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8" name="Google Shape;1958;p14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9" name="Google Shape;1959;p144"/>
          <p:cNvSpPr>
            <a:spLocks noGrp="1"/>
          </p:cNvSpPr>
          <p:nvPr>
            <p:ph type="pic" idx="2"/>
          </p:nvPr>
        </p:nvSpPr>
        <p:spPr>
          <a:xfrm>
            <a:off x="4734046" y="638171"/>
            <a:ext cx="4417200" cy="4030800"/>
          </a:xfrm>
          <a:prstGeom prst="rect">
            <a:avLst/>
          </a:prstGeom>
          <a:noFill/>
          <a:ln>
            <a:noFill/>
          </a:ln>
        </p:spPr>
      </p:sp>
      <p:sp>
        <p:nvSpPr>
          <p:cNvPr id="1960" name="Google Shape;1960;p144"/>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61" name="Google Shape;1961;p144"/>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62" name="Google Shape;1962;p144"/>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3" name="Google Shape;1963;p144"/>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64"/>
        <p:cNvGrpSpPr/>
        <p:nvPr/>
      </p:nvGrpSpPr>
      <p:grpSpPr>
        <a:xfrm>
          <a:off x="0" y="0"/>
          <a:ext cx="0" cy="0"/>
          <a:chOff x="0" y="0"/>
          <a:chExt cx="0" cy="0"/>
        </a:xfrm>
      </p:grpSpPr>
      <p:pic>
        <p:nvPicPr>
          <p:cNvPr id="1965" name="Google Shape;1965;p14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6" name="Google Shape;1966;p1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7" name="Google Shape;1967;p1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8" name="Google Shape;1968;p145"/>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69"/>
        <p:cNvGrpSpPr/>
        <p:nvPr/>
      </p:nvGrpSpPr>
      <p:grpSpPr>
        <a:xfrm>
          <a:off x="0" y="0"/>
          <a:ext cx="0" cy="0"/>
          <a:chOff x="0" y="0"/>
          <a:chExt cx="0" cy="0"/>
        </a:xfrm>
      </p:grpSpPr>
      <p:pic>
        <p:nvPicPr>
          <p:cNvPr id="1970" name="Google Shape;1970;p14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71" name="Google Shape;1971;p14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2" name="Google Shape;1972;p14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3" name="Google Shape;1973;p146"/>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74" name="Google Shape;1974;p146"/>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75" name="Google Shape;1975;p146"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76" name="Google Shape;1976;p146"/>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77"/>
        <p:cNvGrpSpPr/>
        <p:nvPr/>
      </p:nvGrpSpPr>
      <p:grpSpPr>
        <a:xfrm>
          <a:off x="0" y="0"/>
          <a:ext cx="0" cy="0"/>
          <a:chOff x="0" y="0"/>
          <a:chExt cx="0" cy="0"/>
        </a:xfrm>
      </p:grpSpPr>
      <p:pic>
        <p:nvPicPr>
          <p:cNvPr id="1978" name="Google Shape;1978;p1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79" name="Google Shape;1979;p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0" name="Google Shape;1980;p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1" name="Google Shape;1981;p1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82" name="Google Shape;1982;p1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83" name="Google Shape;1983;p1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84" name="Google Shape;1984;p1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85"/>
        <p:cNvGrpSpPr/>
        <p:nvPr/>
      </p:nvGrpSpPr>
      <p:grpSpPr>
        <a:xfrm>
          <a:off x="0" y="0"/>
          <a:ext cx="0" cy="0"/>
          <a:chOff x="0" y="0"/>
          <a:chExt cx="0" cy="0"/>
        </a:xfrm>
      </p:grpSpPr>
      <p:pic>
        <p:nvPicPr>
          <p:cNvPr id="1986" name="Google Shape;1986;p14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87" name="Google Shape;1987;p1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8" name="Google Shape;1988;p1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9" name="Google Shape;1989;p148"/>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90" name="Google Shape;1990;p148"/>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91" name="Google Shape;1991;p148"/>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92" name="Google Shape;1992;p148"/>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93"/>
        <p:cNvGrpSpPr/>
        <p:nvPr/>
      </p:nvGrpSpPr>
      <p:grpSpPr>
        <a:xfrm>
          <a:off x="0" y="0"/>
          <a:ext cx="0" cy="0"/>
          <a:chOff x="0" y="0"/>
          <a:chExt cx="0" cy="0"/>
        </a:xfrm>
      </p:grpSpPr>
      <p:pic>
        <p:nvPicPr>
          <p:cNvPr id="1994" name="Google Shape;1994;p14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95" name="Google Shape;1995;p14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6" name="Google Shape;1996;p14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7" name="Google Shape;1997;p14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98" name="Google Shape;1998;p14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99" name="Google Shape;1999;p149"/>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2000" name="Google Shape;2000;p149"/>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2001"/>
        <p:cNvGrpSpPr/>
        <p:nvPr/>
      </p:nvGrpSpPr>
      <p:grpSpPr>
        <a:xfrm>
          <a:off x="0" y="0"/>
          <a:ext cx="0" cy="0"/>
          <a:chOff x="0" y="0"/>
          <a:chExt cx="0" cy="0"/>
        </a:xfrm>
      </p:grpSpPr>
      <p:pic>
        <p:nvPicPr>
          <p:cNvPr id="2002" name="Google Shape;2002;p15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2003" name="Google Shape;2003;p150"/>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04" name="Google Shape;2004;p150"/>
          <p:cNvSpPr>
            <a:spLocks noGrp="1"/>
          </p:cNvSpPr>
          <p:nvPr>
            <p:ph type="pic" idx="2"/>
          </p:nvPr>
        </p:nvSpPr>
        <p:spPr>
          <a:xfrm>
            <a:off x="0" y="667604"/>
            <a:ext cx="4201500" cy="3970200"/>
          </a:xfrm>
          <a:prstGeom prst="rect">
            <a:avLst/>
          </a:prstGeom>
          <a:noFill/>
          <a:ln>
            <a:noFill/>
          </a:ln>
        </p:spPr>
      </p:sp>
      <p:sp>
        <p:nvSpPr>
          <p:cNvPr id="2005" name="Google Shape;2005;p150"/>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06" name="Google Shape;2006;p150"/>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7" name="Google Shape;2007;p150"/>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2008"/>
        <p:cNvGrpSpPr/>
        <p:nvPr/>
      </p:nvGrpSpPr>
      <p:grpSpPr>
        <a:xfrm>
          <a:off x="0" y="0"/>
          <a:ext cx="0" cy="0"/>
          <a:chOff x="0" y="0"/>
          <a:chExt cx="0" cy="0"/>
        </a:xfrm>
      </p:grpSpPr>
      <p:pic>
        <p:nvPicPr>
          <p:cNvPr id="2009" name="Google Shape;2009;p15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2010" name="Google Shape;2010;p151"/>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11" name="Google Shape;2011;p151"/>
          <p:cNvSpPr>
            <a:spLocks noGrp="1"/>
          </p:cNvSpPr>
          <p:nvPr>
            <p:ph type="pic" idx="2"/>
          </p:nvPr>
        </p:nvSpPr>
        <p:spPr>
          <a:xfrm>
            <a:off x="0" y="667604"/>
            <a:ext cx="4201500" cy="3970200"/>
          </a:xfrm>
          <a:prstGeom prst="rect">
            <a:avLst/>
          </a:prstGeom>
          <a:noFill/>
          <a:ln>
            <a:noFill/>
          </a:ln>
        </p:spPr>
      </p:sp>
      <p:sp>
        <p:nvSpPr>
          <p:cNvPr id="2012" name="Google Shape;2012;p151"/>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13" name="Google Shape;2013;p15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14" name="Google Shape;2014;p15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2015"/>
        <p:cNvGrpSpPr/>
        <p:nvPr/>
      </p:nvGrpSpPr>
      <p:grpSpPr>
        <a:xfrm>
          <a:off x="0" y="0"/>
          <a:ext cx="0" cy="0"/>
          <a:chOff x="0" y="0"/>
          <a:chExt cx="0" cy="0"/>
        </a:xfrm>
      </p:grpSpPr>
      <p:sp>
        <p:nvSpPr>
          <p:cNvPr id="2016" name="Google Shape;2016;p152"/>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7" name="Google Shape;2017;p15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52"/>
          <p:cNvSpPr>
            <a:spLocks noGrp="1"/>
          </p:cNvSpPr>
          <p:nvPr>
            <p:ph type="pic" idx="2"/>
          </p:nvPr>
        </p:nvSpPr>
        <p:spPr>
          <a:xfrm>
            <a:off x="1" y="0"/>
            <a:ext cx="4572000" cy="5143500"/>
          </a:xfrm>
          <a:prstGeom prst="rect">
            <a:avLst/>
          </a:prstGeom>
          <a:noFill/>
          <a:ln>
            <a:noFill/>
          </a:ln>
        </p:spPr>
      </p:sp>
      <p:sp>
        <p:nvSpPr>
          <p:cNvPr id="2019" name="Google Shape;2019;p152"/>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0" name="Google Shape;2020;p152"/>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p152"/>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2" name="Google Shape;2022;p152"/>
          <p:cNvSpPr>
            <a:spLocks noGrp="1"/>
          </p:cNvSpPr>
          <p:nvPr>
            <p:ph type="pic" idx="3"/>
          </p:nvPr>
        </p:nvSpPr>
        <p:spPr>
          <a:xfrm>
            <a:off x="4408678" y="1539292"/>
            <a:ext cx="318600" cy="318600"/>
          </a:xfrm>
          <a:prstGeom prst="rect">
            <a:avLst/>
          </a:prstGeom>
          <a:noFill/>
          <a:ln>
            <a:noFill/>
          </a:ln>
        </p:spPr>
      </p:sp>
      <p:sp>
        <p:nvSpPr>
          <p:cNvPr id="2023" name="Google Shape;2023;p152"/>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4" name="Google Shape;2024;p152"/>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5" name="Google Shape;2025;p152"/>
          <p:cNvSpPr>
            <a:spLocks noGrp="1"/>
          </p:cNvSpPr>
          <p:nvPr>
            <p:ph type="pic" idx="4"/>
          </p:nvPr>
        </p:nvSpPr>
        <p:spPr>
          <a:xfrm>
            <a:off x="4408678" y="3122801"/>
            <a:ext cx="318600" cy="318600"/>
          </a:xfrm>
          <a:prstGeom prst="rect">
            <a:avLst/>
          </a:prstGeom>
          <a:noFill/>
          <a:ln>
            <a:noFill/>
          </a:ln>
        </p:spPr>
      </p:sp>
      <p:sp>
        <p:nvSpPr>
          <p:cNvPr id="2026" name="Google Shape;2026;p152"/>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71"/>
        <p:cNvGrpSpPr/>
        <p:nvPr/>
      </p:nvGrpSpPr>
      <p:grpSpPr>
        <a:xfrm>
          <a:off x="0" y="0"/>
          <a:ext cx="0" cy="0"/>
          <a:chOff x="0" y="0"/>
          <a:chExt cx="0" cy="0"/>
        </a:xfrm>
      </p:grpSpPr>
      <p:pic>
        <p:nvPicPr>
          <p:cNvPr id="72" name="Google Shape;72;p1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 name="Google Shape;73;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 name="Google Shape;75;p17"/>
          <p:cNvGrpSpPr/>
          <p:nvPr/>
        </p:nvGrpSpPr>
        <p:grpSpPr>
          <a:xfrm>
            <a:off x="2441263" y="1060409"/>
            <a:ext cx="4259386" cy="3399177"/>
            <a:chOff x="2441263" y="1068029"/>
            <a:chExt cx="4259386" cy="3399177"/>
          </a:xfrm>
        </p:grpSpPr>
        <p:pic>
          <p:nvPicPr>
            <p:cNvPr id="76" name="Google Shape;76;p17"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77" name="Google Shape;77;p17"/>
            <p:cNvGrpSpPr/>
            <p:nvPr/>
          </p:nvGrpSpPr>
          <p:grpSpPr>
            <a:xfrm>
              <a:off x="2441263" y="1089939"/>
              <a:ext cx="4259386" cy="3377267"/>
              <a:chOff x="2441263" y="1089939"/>
              <a:chExt cx="4259386" cy="3377267"/>
            </a:xfrm>
          </p:grpSpPr>
          <p:sp>
            <p:nvSpPr>
              <p:cNvPr id="78" name="Google Shape;78;p17"/>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 name="Google Shape;79;p17"/>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 name="Google Shape;80;p17"/>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 name="Google Shape;81;p17"/>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 name="Google Shape;82;p17"/>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 name="Google Shape;83;p17"/>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 name="Google Shape;84;p17"/>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 name="Google Shape;85;p17"/>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86" name="Google Shape;86;p17"/>
            <p:cNvGrpSpPr/>
            <p:nvPr/>
          </p:nvGrpSpPr>
          <p:grpSpPr>
            <a:xfrm>
              <a:off x="3551613" y="1402488"/>
              <a:ext cx="2053983" cy="2053983"/>
              <a:chOff x="3766548" y="1602249"/>
              <a:chExt cx="2053983" cy="2053983"/>
            </a:xfrm>
          </p:grpSpPr>
          <p:sp>
            <p:nvSpPr>
              <p:cNvPr id="87" name="Google Shape;87;p17"/>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 name="Google Shape;88;p17"/>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89" name="Google Shape;89;p17"/>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17"/>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17"/>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17"/>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17"/>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17"/>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17"/>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17"/>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17"/>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027"/>
        <p:cNvGrpSpPr/>
        <p:nvPr/>
      </p:nvGrpSpPr>
      <p:grpSpPr>
        <a:xfrm>
          <a:off x="0" y="0"/>
          <a:ext cx="0" cy="0"/>
          <a:chOff x="0" y="0"/>
          <a:chExt cx="0" cy="0"/>
        </a:xfrm>
      </p:grpSpPr>
      <p:sp>
        <p:nvSpPr>
          <p:cNvPr id="2028" name="Google Shape;2028;p153"/>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9" name="Google Shape;2029;p15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153"/>
          <p:cNvSpPr>
            <a:spLocks noGrp="1"/>
          </p:cNvSpPr>
          <p:nvPr>
            <p:ph type="pic" idx="2"/>
          </p:nvPr>
        </p:nvSpPr>
        <p:spPr>
          <a:xfrm>
            <a:off x="1" y="0"/>
            <a:ext cx="4572000" cy="5143500"/>
          </a:xfrm>
          <a:prstGeom prst="rect">
            <a:avLst/>
          </a:prstGeom>
          <a:noFill/>
          <a:ln>
            <a:noFill/>
          </a:ln>
        </p:spPr>
      </p:sp>
      <p:sp>
        <p:nvSpPr>
          <p:cNvPr id="2031" name="Google Shape;2031;p153"/>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2" name="Google Shape;2032;p153"/>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3" name="Google Shape;2033;p153"/>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4" name="Google Shape;2034;p153"/>
          <p:cNvSpPr>
            <a:spLocks noGrp="1"/>
          </p:cNvSpPr>
          <p:nvPr>
            <p:ph type="pic" idx="3"/>
          </p:nvPr>
        </p:nvSpPr>
        <p:spPr>
          <a:xfrm>
            <a:off x="4408678" y="1539292"/>
            <a:ext cx="318600" cy="318600"/>
          </a:xfrm>
          <a:prstGeom prst="rect">
            <a:avLst/>
          </a:prstGeom>
          <a:noFill/>
          <a:ln>
            <a:noFill/>
          </a:ln>
        </p:spPr>
      </p:sp>
      <p:sp>
        <p:nvSpPr>
          <p:cNvPr id="2035" name="Google Shape;2035;p153"/>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6" name="Google Shape;2036;p153"/>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7" name="Google Shape;2037;p153"/>
          <p:cNvSpPr>
            <a:spLocks noGrp="1"/>
          </p:cNvSpPr>
          <p:nvPr>
            <p:ph type="pic" idx="4"/>
          </p:nvPr>
        </p:nvSpPr>
        <p:spPr>
          <a:xfrm>
            <a:off x="4408678" y="3122801"/>
            <a:ext cx="318600" cy="318600"/>
          </a:xfrm>
          <a:prstGeom prst="rect">
            <a:avLst/>
          </a:prstGeom>
          <a:noFill/>
          <a:ln>
            <a:noFill/>
          </a:ln>
        </p:spPr>
      </p:sp>
      <p:sp>
        <p:nvSpPr>
          <p:cNvPr id="2038" name="Google Shape;2038;p153"/>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39"/>
        <p:cNvGrpSpPr/>
        <p:nvPr/>
      </p:nvGrpSpPr>
      <p:grpSpPr>
        <a:xfrm>
          <a:off x="0" y="0"/>
          <a:ext cx="0" cy="0"/>
          <a:chOff x="0" y="0"/>
          <a:chExt cx="0" cy="0"/>
        </a:xfrm>
      </p:grpSpPr>
      <p:pic>
        <p:nvPicPr>
          <p:cNvPr id="2040" name="Google Shape;2040;p15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041" name="Google Shape;2041;p154"/>
          <p:cNvGrpSpPr/>
          <p:nvPr/>
        </p:nvGrpSpPr>
        <p:grpSpPr>
          <a:xfrm>
            <a:off x="4107305" y="941707"/>
            <a:ext cx="284627" cy="3999300"/>
            <a:chOff x="4107305" y="941707"/>
            <a:chExt cx="284627" cy="3999300"/>
          </a:xfrm>
        </p:grpSpPr>
        <p:sp>
          <p:nvSpPr>
            <p:cNvPr id="2042" name="Google Shape;2042;p154"/>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3" name="Google Shape;2043;p154"/>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4" name="Google Shape;2044;p154"/>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5" name="Google Shape;2045;p154"/>
          <p:cNvSpPr>
            <a:spLocks noGrp="1"/>
          </p:cNvSpPr>
          <p:nvPr>
            <p:ph type="pic" idx="2"/>
          </p:nvPr>
        </p:nvSpPr>
        <p:spPr>
          <a:xfrm>
            <a:off x="219360" y="856040"/>
            <a:ext cx="3958500" cy="4287600"/>
          </a:xfrm>
          <a:prstGeom prst="rect">
            <a:avLst/>
          </a:prstGeom>
          <a:noFill/>
          <a:ln>
            <a:noFill/>
          </a:ln>
        </p:spPr>
      </p:sp>
      <p:sp>
        <p:nvSpPr>
          <p:cNvPr id="2046" name="Google Shape;2046;p154"/>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7" name="Google Shape;2047;p15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8" name="Google Shape;2048;p15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49"/>
        <p:cNvGrpSpPr/>
        <p:nvPr/>
      </p:nvGrpSpPr>
      <p:grpSpPr>
        <a:xfrm>
          <a:off x="0" y="0"/>
          <a:ext cx="0" cy="0"/>
          <a:chOff x="0" y="0"/>
          <a:chExt cx="0" cy="0"/>
        </a:xfrm>
      </p:grpSpPr>
      <p:pic>
        <p:nvPicPr>
          <p:cNvPr id="2050" name="Google Shape;2050;p1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51" name="Google Shape;2051;p155"/>
          <p:cNvSpPr>
            <a:spLocks noGrp="1"/>
          </p:cNvSpPr>
          <p:nvPr>
            <p:ph type="pic" idx="2"/>
          </p:nvPr>
        </p:nvSpPr>
        <p:spPr>
          <a:xfrm>
            <a:off x="4572000" y="0"/>
            <a:ext cx="4572000" cy="5143500"/>
          </a:xfrm>
          <a:prstGeom prst="rect">
            <a:avLst/>
          </a:prstGeom>
          <a:noFill/>
          <a:ln>
            <a:noFill/>
          </a:ln>
        </p:spPr>
      </p:sp>
      <p:sp>
        <p:nvSpPr>
          <p:cNvPr id="2052" name="Google Shape;2052;p155"/>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3" name="Google Shape;2053;p155"/>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54" name="Google Shape;2054;p1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5" name="Google Shape;2055;p1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56"/>
        <p:cNvGrpSpPr/>
        <p:nvPr/>
      </p:nvGrpSpPr>
      <p:grpSpPr>
        <a:xfrm>
          <a:off x="0" y="0"/>
          <a:ext cx="0" cy="0"/>
          <a:chOff x="0" y="0"/>
          <a:chExt cx="0" cy="0"/>
        </a:xfrm>
      </p:grpSpPr>
      <p:pic>
        <p:nvPicPr>
          <p:cNvPr id="2057" name="Google Shape;2057;p15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58" name="Google Shape;2058;p15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9" name="Google Shape;2059;p156"/>
          <p:cNvSpPr>
            <a:spLocks noGrp="1"/>
          </p:cNvSpPr>
          <p:nvPr>
            <p:ph type="pic" idx="2"/>
          </p:nvPr>
        </p:nvSpPr>
        <p:spPr>
          <a:xfrm>
            <a:off x="219360" y="856040"/>
            <a:ext cx="3958500" cy="4287600"/>
          </a:xfrm>
          <a:prstGeom prst="rect">
            <a:avLst/>
          </a:prstGeom>
          <a:noFill/>
          <a:ln>
            <a:noFill/>
          </a:ln>
        </p:spPr>
      </p:sp>
      <p:sp>
        <p:nvSpPr>
          <p:cNvPr id="2060" name="Google Shape;2060;p15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1" name="Google Shape;2061;p15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2" name="Google Shape;2062;p15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3"/>
        <p:cNvGrpSpPr/>
        <p:nvPr/>
      </p:nvGrpSpPr>
      <p:grpSpPr>
        <a:xfrm>
          <a:off x="0" y="0"/>
          <a:ext cx="0" cy="0"/>
          <a:chOff x="0" y="0"/>
          <a:chExt cx="0" cy="0"/>
        </a:xfrm>
      </p:grpSpPr>
      <p:pic>
        <p:nvPicPr>
          <p:cNvPr id="2064" name="Google Shape;2064;p15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65" name="Google Shape;2065;p157"/>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6" name="Google Shape;2066;p157"/>
          <p:cNvSpPr>
            <a:spLocks noGrp="1"/>
          </p:cNvSpPr>
          <p:nvPr>
            <p:ph type="pic" idx="2"/>
          </p:nvPr>
        </p:nvSpPr>
        <p:spPr>
          <a:xfrm>
            <a:off x="235670" y="0"/>
            <a:ext cx="3582300" cy="5143500"/>
          </a:xfrm>
          <a:prstGeom prst="rect">
            <a:avLst/>
          </a:prstGeom>
          <a:noFill/>
          <a:ln>
            <a:noFill/>
          </a:ln>
        </p:spPr>
      </p:sp>
      <p:sp>
        <p:nvSpPr>
          <p:cNvPr id="2067" name="Google Shape;2067;p157"/>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8" name="Google Shape;2068;p157"/>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69"/>
        <p:cNvGrpSpPr/>
        <p:nvPr/>
      </p:nvGrpSpPr>
      <p:grpSpPr>
        <a:xfrm>
          <a:off x="0" y="0"/>
          <a:ext cx="0" cy="0"/>
          <a:chOff x="0" y="0"/>
          <a:chExt cx="0" cy="0"/>
        </a:xfrm>
      </p:grpSpPr>
      <p:sp>
        <p:nvSpPr>
          <p:cNvPr id="2070" name="Google Shape;2070;p158"/>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1" name="Google Shape;2071;p15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158"/>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3" name="Google Shape;2073;p158"/>
          <p:cNvSpPr>
            <a:spLocks noGrp="1"/>
          </p:cNvSpPr>
          <p:nvPr>
            <p:ph type="pic" idx="2"/>
          </p:nvPr>
        </p:nvSpPr>
        <p:spPr>
          <a:xfrm>
            <a:off x="-1" y="0"/>
            <a:ext cx="5313000" cy="5143500"/>
          </a:xfrm>
          <a:prstGeom prst="rect">
            <a:avLst/>
          </a:prstGeom>
          <a:noFill/>
          <a:ln>
            <a:noFill/>
          </a:ln>
        </p:spPr>
      </p:sp>
      <p:sp>
        <p:nvSpPr>
          <p:cNvPr id="2074" name="Google Shape;2074;p158"/>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5" name="Google Shape;2075;p158"/>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76"/>
        <p:cNvGrpSpPr/>
        <p:nvPr/>
      </p:nvGrpSpPr>
      <p:grpSpPr>
        <a:xfrm>
          <a:off x="0" y="0"/>
          <a:ext cx="0" cy="0"/>
          <a:chOff x="0" y="0"/>
          <a:chExt cx="0" cy="0"/>
        </a:xfrm>
      </p:grpSpPr>
      <p:sp>
        <p:nvSpPr>
          <p:cNvPr id="2077" name="Google Shape;2077;p159"/>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78" name="Google Shape;2078;p159"/>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79" name="Google Shape;2079;p159"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80" name="Google Shape;2080;p159"/>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81" name="Google Shape;2081;p159"/>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2" name="Google Shape;2082;p159"/>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3" name="Google Shape;2083;p159"/>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84"/>
        <p:cNvGrpSpPr/>
        <p:nvPr/>
      </p:nvGrpSpPr>
      <p:grpSpPr>
        <a:xfrm>
          <a:off x="0" y="0"/>
          <a:ext cx="0" cy="0"/>
          <a:chOff x="0" y="0"/>
          <a:chExt cx="0" cy="0"/>
        </a:xfrm>
      </p:grpSpPr>
      <p:grpSp>
        <p:nvGrpSpPr>
          <p:cNvPr id="2085" name="Google Shape;2085;p160"/>
          <p:cNvGrpSpPr/>
          <p:nvPr/>
        </p:nvGrpSpPr>
        <p:grpSpPr>
          <a:xfrm>
            <a:off x="2494459" y="494318"/>
            <a:ext cx="4154882" cy="4154882"/>
            <a:chOff x="2119847" y="-36707"/>
            <a:chExt cx="5217080" cy="5217080"/>
          </a:xfrm>
        </p:grpSpPr>
        <p:sp>
          <p:nvSpPr>
            <p:cNvPr id="2086" name="Google Shape;2086;p160"/>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7" name="Google Shape;2087;p160"/>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088" name="Google Shape;2088;p160"/>
            <p:cNvGrpSpPr/>
            <p:nvPr/>
          </p:nvGrpSpPr>
          <p:grpSpPr>
            <a:xfrm>
              <a:off x="2119847" y="-36707"/>
              <a:ext cx="5217080" cy="5217080"/>
              <a:chOff x="2334961" y="334819"/>
              <a:chExt cx="4626301" cy="4626301"/>
            </a:xfrm>
          </p:grpSpPr>
          <p:grpSp>
            <p:nvGrpSpPr>
              <p:cNvPr id="2089" name="Google Shape;2089;p160"/>
              <p:cNvGrpSpPr/>
              <p:nvPr/>
            </p:nvGrpSpPr>
            <p:grpSpPr>
              <a:xfrm>
                <a:off x="2334961" y="334819"/>
                <a:ext cx="4626301" cy="4626301"/>
                <a:chOff x="2334961" y="334819"/>
                <a:chExt cx="4626301" cy="4626301"/>
              </a:xfrm>
            </p:grpSpPr>
            <p:sp>
              <p:nvSpPr>
                <p:cNvPr id="2090" name="Google Shape;2090;p160"/>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91" name="Google Shape;2091;p160"/>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92" name="Google Shape;2092;p160"/>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93" name="Google Shape;2093;p160"/>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94" name="Google Shape;2094;p160"/>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95" name="Google Shape;2095;p160"/>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96"/>
        <p:cNvGrpSpPr/>
        <p:nvPr/>
      </p:nvGrpSpPr>
      <p:grpSpPr>
        <a:xfrm>
          <a:off x="0" y="0"/>
          <a:ext cx="0" cy="0"/>
          <a:chOff x="0" y="0"/>
          <a:chExt cx="0" cy="0"/>
        </a:xfrm>
      </p:grpSpPr>
      <p:grpSp>
        <p:nvGrpSpPr>
          <p:cNvPr id="2097" name="Google Shape;2097;p161"/>
          <p:cNvGrpSpPr/>
          <p:nvPr/>
        </p:nvGrpSpPr>
        <p:grpSpPr>
          <a:xfrm>
            <a:off x="2494460" y="494318"/>
            <a:ext cx="4154882" cy="4154882"/>
            <a:chOff x="2119847" y="-36707"/>
            <a:chExt cx="5217080" cy="5217080"/>
          </a:xfrm>
        </p:grpSpPr>
        <p:sp>
          <p:nvSpPr>
            <p:cNvPr id="2098" name="Google Shape;2098;p161"/>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99" name="Google Shape;2099;p161"/>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100" name="Google Shape;2100;p161"/>
            <p:cNvGrpSpPr/>
            <p:nvPr/>
          </p:nvGrpSpPr>
          <p:grpSpPr>
            <a:xfrm>
              <a:off x="2119847" y="-36707"/>
              <a:ext cx="5217080" cy="5217080"/>
              <a:chOff x="2334961" y="334819"/>
              <a:chExt cx="4626301" cy="4626301"/>
            </a:xfrm>
          </p:grpSpPr>
          <p:grpSp>
            <p:nvGrpSpPr>
              <p:cNvPr id="2101" name="Google Shape;2101;p161"/>
              <p:cNvGrpSpPr/>
              <p:nvPr/>
            </p:nvGrpSpPr>
            <p:grpSpPr>
              <a:xfrm>
                <a:off x="2334961" y="334819"/>
                <a:ext cx="4626301" cy="4626301"/>
                <a:chOff x="2334961" y="334819"/>
                <a:chExt cx="4626301" cy="4626301"/>
              </a:xfrm>
            </p:grpSpPr>
            <p:sp>
              <p:nvSpPr>
                <p:cNvPr id="2102" name="Google Shape;2102;p161"/>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3" name="Google Shape;2103;p161"/>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4" name="Google Shape;2104;p161"/>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05" name="Google Shape;2105;p161"/>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06" name="Google Shape;2106;p161"/>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07" name="Google Shape;2107;p161"/>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108"/>
        <p:cNvGrpSpPr/>
        <p:nvPr/>
      </p:nvGrpSpPr>
      <p:grpSpPr>
        <a:xfrm>
          <a:off x="0" y="0"/>
          <a:ext cx="0" cy="0"/>
          <a:chOff x="0" y="0"/>
          <a:chExt cx="0" cy="0"/>
        </a:xfrm>
      </p:grpSpPr>
      <p:pic>
        <p:nvPicPr>
          <p:cNvPr id="2109" name="Google Shape;2109;p162"/>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110" name="Google Shape;2110;p162"/>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98"/>
        <p:cNvGrpSpPr/>
        <p:nvPr/>
      </p:nvGrpSpPr>
      <p:grpSpPr>
        <a:xfrm>
          <a:off x="0" y="0"/>
          <a:ext cx="0" cy="0"/>
          <a:chOff x="0" y="0"/>
          <a:chExt cx="0" cy="0"/>
        </a:xfrm>
      </p:grpSpPr>
      <p:pic>
        <p:nvPicPr>
          <p:cNvPr id="99" name="Google Shape;99;p18"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00" name="Google Shape;100;p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1" name="Google Shape;101;p18"/>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2" name="Google Shape;102;p18"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03" name="Google Shape;103;p18"/>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18"/>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5" name="Google Shape;105;p18"/>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111"/>
        <p:cNvGrpSpPr/>
        <p:nvPr/>
      </p:nvGrpSpPr>
      <p:grpSpPr>
        <a:xfrm>
          <a:off x="0" y="0"/>
          <a:ext cx="0" cy="0"/>
          <a:chOff x="0" y="0"/>
          <a:chExt cx="0" cy="0"/>
        </a:xfrm>
      </p:grpSpPr>
      <p:pic>
        <p:nvPicPr>
          <p:cNvPr id="2112" name="Google Shape;2112;p163"/>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113" name="Google Shape;2113;p163"/>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114"/>
        <p:cNvGrpSpPr/>
        <p:nvPr/>
      </p:nvGrpSpPr>
      <p:grpSpPr>
        <a:xfrm>
          <a:off x="0" y="0"/>
          <a:ext cx="0" cy="0"/>
          <a:chOff x="0" y="0"/>
          <a:chExt cx="0" cy="0"/>
        </a:xfrm>
      </p:grpSpPr>
      <p:pic>
        <p:nvPicPr>
          <p:cNvPr id="2115" name="Google Shape;2115;p16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116" name="Google Shape;2116;p16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7" name="Google Shape;2117;p16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118"/>
        <p:cNvGrpSpPr/>
        <p:nvPr/>
      </p:nvGrpSpPr>
      <p:grpSpPr>
        <a:xfrm>
          <a:off x="0" y="0"/>
          <a:ext cx="0" cy="0"/>
          <a:chOff x="0" y="0"/>
          <a:chExt cx="0" cy="0"/>
        </a:xfrm>
      </p:grpSpPr>
      <p:pic>
        <p:nvPicPr>
          <p:cNvPr id="2119" name="Google Shape;2119;p16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20" name="Google Shape;2120;p165"/>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1" name="Google Shape;2121;p165"/>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2" name="Google Shape;2122;p165"/>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3" name="Google Shape;2123;p165"/>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4" name="Google Shape;2124;p165"/>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5" name="Google Shape;2125;p165"/>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6" name="Google Shape;2126;p165"/>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7" name="Google Shape;2127;p165"/>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8" name="Google Shape;2128;p16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9" name="Google Shape;2129;p16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130"/>
        <p:cNvGrpSpPr/>
        <p:nvPr/>
      </p:nvGrpSpPr>
      <p:grpSpPr>
        <a:xfrm>
          <a:off x="0" y="0"/>
          <a:ext cx="0" cy="0"/>
          <a:chOff x="0" y="0"/>
          <a:chExt cx="0" cy="0"/>
        </a:xfrm>
      </p:grpSpPr>
      <p:pic>
        <p:nvPicPr>
          <p:cNvPr id="2131" name="Google Shape;2131;p16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32" name="Google Shape;2132;p166"/>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3" name="Google Shape;2133;p166"/>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34" name="Google Shape;2134;p166"/>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35" name="Google Shape;2135;p166"/>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6" name="Google Shape;2136;p166"/>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37" name="Google Shape;2137;p166"/>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38" name="Google Shape;2138;p166"/>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9" name="Google Shape;2139;p166"/>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0" name="Google Shape;2140;p16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1" name="Google Shape;2141;p16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142"/>
        <p:cNvGrpSpPr/>
        <p:nvPr/>
      </p:nvGrpSpPr>
      <p:grpSpPr>
        <a:xfrm>
          <a:off x="0" y="0"/>
          <a:ext cx="0" cy="0"/>
          <a:chOff x="0" y="0"/>
          <a:chExt cx="0" cy="0"/>
        </a:xfrm>
      </p:grpSpPr>
      <p:pic>
        <p:nvPicPr>
          <p:cNvPr id="2143" name="Google Shape;2143;p16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144" name="Google Shape;2144;p167"/>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45" name="Google Shape;2145;p167"/>
          <p:cNvGrpSpPr/>
          <p:nvPr/>
        </p:nvGrpSpPr>
        <p:grpSpPr>
          <a:xfrm>
            <a:off x="2257325" y="1861278"/>
            <a:ext cx="560401" cy="825182"/>
            <a:chOff x="2257325" y="1871217"/>
            <a:chExt cx="560401" cy="825182"/>
          </a:xfrm>
        </p:grpSpPr>
        <p:sp>
          <p:nvSpPr>
            <p:cNvPr id="2146" name="Google Shape;2146;p167"/>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47" name="Google Shape;2147;p167"/>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48" name="Google Shape;2148;p167"/>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49" name="Google Shape;2149;p167"/>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150" name="Google Shape;2150;p167"/>
          <p:cNvGrpSpPr/>
          <p:nvPr/>
        </p:nvGrpSpPr>
        <p:grpSpPr>
          <a:xfrm>
            <a:off x="6326276" y="1861278"/>
            <a:ext cx="560401" cy="825182"/>
            <a:chOff x="6326276" y="1871217"/>
            <a:chExt cx="560401" cy="825182"/>
          </a:xfrm>
        </p:grpSpPr>
        <p:sp>
          <p:nvSpPr>
            <p:cNvPr id="2151" name="Google Shape;2151;p167"/>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52" name="Google Shape;2152;p167"/>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53" name="Google Shape;2153;p167"/>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54" name="Google Shape;2154;p167"/>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55" name="Google Shape;2155;p167"/>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6" name="Google Shape;2156;p167"/>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7" name="Google Shape;2157;p167"/>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8" name="Google Shape;2158;p167"/>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9" name="Google Shape;2159;p16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0" name="Google Shape;2160;p16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61"/>
        <p:cNvGrpSpPr/>
        <p:nvPr/>
      </p:nvGrpSpPr>
      <p:grpSpPr>
        <a:xfrm>
          <a:off x="0" y="0"/>
          <a:ext cx="0" cy="0"/>
          <a:chOff x="0" y="0"/>
          <a:chExt cx="0" cy="0"/>
        </a:xfrm>
      </p:grpSpPr>
      <p:pic>
        <p:nvPicPr>
          <p:cNvPr id="2162" name="Google Shape;2162;p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63" name="Google Shape;2163;p168"/>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4" name="Google Shape;2164;p168"/>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65" name="Google Shape;2165;p16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66" name="Google Shape;2166;p168"/>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7" name="Google Shape;2167;p168"/>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8" name="Google Shape;2168;p168"/>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69" name="Google Shape;2169;p168"/>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70" name="Google Shape;2170;p168"/>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1" name="Google Shape;2171;p168"/>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2" name="Google Shape;2172;p168"/>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73" name="Google Shape;2173;p168"/>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74" name="Google Shape;2174;p168"/>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5" name="Google Shape;2175;p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6" name="Google Shape;2176;p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77"/>
        <p:cNvGrpSpPr/>
        <p:nvPr/>
      </p:nvGrpSpPr>
      <p:grpSpPr>
        <a:xfrm>
          <a:off x="0" y="0"/>
          <a:ext cx="0" cy="0"/>
          <a:chOff x="0" y="0"/>
          <a:chExt cx="0" cy="0"/>
        </a:xfrm>
      </p:grpSpPr>
      <p:pic>
        <p:nvPicPr>
          <p:cNvPr id="2178" name="Google Shape;2178;p169"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79" name="Google Shape;2179;p169"/>
          <p:cNvGrpSpPr/>
          <p:nvPr/>
        </p:nvGrpSpPr>
        <p:grpSpPr>
          <a:xfrm>
            <a:off x="0" y="2399230"/>
            <a:ext cx="9144000" cy="2349714"/>
            <a:chOff x="0" y="2182920"/>
            <a:chExt cx="9144000" cy="2349714"/>
          </a:xfrm>
        </p:grpSpPr>
        <p:sp>
          <p:nvSpPr>
            <p:cNvPr id="2180" name="Google Shape;2180;p169"/>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1" name="Google Shape;2181;p169"/>
            <p:cNvGrpSpPr/>
            <p:nvPr/>
          </p:nvGrpSpPr>
          <p:grpSpPr>
            <a:xfrm>
              <a:off x="1229347" y="2182920"/>
              <a:ext cx="6685341" cy="1002300"/>
              <a:chOff x="976268" y="2064936"/>
              <a:chExt cx="6685341" cy="1002300"/>
            </a:xfrm>
          </p:grpSpPr>
          <p:sp>
            <p:nvSpPr>
              <p:cNvPr id="2182" name="Google Shape;2182;p169"/>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3" name="Google Shape;2183;p169"/>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4" name="Google Shape;2184;p169"/>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85" name="Google Shape;2185;p169"/>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86" name="Google Shape;2186;p169"/>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87" name="Google Shape;2187;p169"/>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88" name="Google Shape;2188;p169"/>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89" name="Google Shape;2189;p169"/>
          <p:cNvSpPr>
            <a:spLocks noGrp="1"/>
          </p:cNvSpPr>
          <p:nvPr>
            <p:ph type="pic" idx="5"/>
          </p:nvPr>
        </p:nvSpPr>
        <p:spPr>
          <a:xfrm>
            <a:off x="1460973" y="2631002"/>
            <a:ext cx="539100" cy="538800"/>
          </a:xfrm>
          <a:prstGeom prst="rect">
            <a:avLst/>
          </a:prstGeom>
          <a:noFill/>
          <a:ln>
            <a:noFill/>
          </a:ln>
        </p:spPr>
      </p:sp>
      <p:sp>
        <p:nvSpPr>
          <p:cNvPr id="2190" name="Google Shape;2190;p169"/>
          <p:cNvSpPr>
            <a:spLocks noGrp="1"/>
          </p:cNvSpPr>
          <p:nvPr>
            <p:ph type="pic" idx="6"/>
          </p:nvPr>
        </p:nvSpPr>
        <p:spPr>
          <a:xfrm>
            <a:off x="4302493" y="2631002"/>
            <a:ext cx="539100" cy="538800"/>
          </a:xfrm>
          <a:prstGeom prst="rect">
            <a:avLst/>
          </a:prstGeom>
          <a:noFill/>
          <a:ln>
            <a:noFill/>
          </a:ln>
        </p:spPr>
      </p:sp>
      <p:sp>
        <p:nvSpPr>
          <p:cNvPr id="2191" name="Google Shape;2191;p169"/>
          <p:cNvSpPr>
            <a:spLocks noGrp="1"/>
          </p:cNvSpPr>
          <p:nvPr>
            <p:ph type="pic" idx="7"/>
          </p:nvPr>
        </p:nvSpPr>
        <p:spPr>
          <a:xfrm>
            <a:off x="7144013" y="2631002"/>
            <a:ext cx="539100" cy="538800"/>
          </a:xfrm>
          <a:prstGeom prst="rect">
            <a:avLst/>
          </a:prstGeom>
          <a:noFill/>
          <a:ln>
            <a:noFill/>
          </a:ln>
        </p:spPr>
      </p:sp>
      <p:sp>
        <p:nvSpPr>
          <p:cNvPr id="2192" name="Google Shape;2192;p1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3" name="Google Shape;2193;p1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94"/>
        <p:cNvGrpSpPr/>
        <p:nvPr/>
      </p:nvGrpSpPr>
      <p:grpSpPr>
        <a:xfrm>
          <a:off x="0" y="0"/>
          <a:ext cx="0" cy="0"/>
          <a:chOff x="0" y="0"/>
          <a:chExt cx="0" cy="0"/>
        </a:xfrm>
      </p:grpSpPr>
      <p:pic>
        <p:nvPicPr>
          <p:cNvPr id="2195" name="Google Shape;2195;p170"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96" name="Google Shape;2196;p170"/>
          <p:cNvGrpSpPr/>
          <p:nvPr/>
        </p:nvGrpSpPr>
        <p:grpSpPr>
          <a:xfrm>
            <a:off x="0" y="2399230"/>
            <a:ext cx="9144000" cy="2349714"/>
            <a:chOff x="0" y="2182920"/>
            <a:chExt cx="9144000" cy="2349714"/>
          </a:xfrm>
        </p:grpSpPr>
        <p:sp>
          <p:nvSpPr>
            <p:cNvPr id="2197" name="Google Shape;2197;p170"/>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98" name="Google Shape;2198;p170"/>
            <p:cNvGrpSpPr/>
            <p:nvPr/>
          </p:nvGrpSpPr>
          <p:grpSpPr>
            <a:xfrm>
              <a:off x="1229347" y="2182920"/>
              <a:ext cx="6685341" cy="1002300"/>
              <a:chOff x="976268" y="2064936"/>
              <a:chExt cx="6685341" cy="1002300"/>
            </a:xfrm>
          </p:grpSpPr>
          <p:sp>
            <p:nvSpPr>
              <p:cNvPr id="2199" name="Google Shape;2199;p170"/>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0" name="Google Shape;2200;p170"/>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1" name="Google Shape;2201;p170"/>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02" name="Google Shape;2202;p170"/>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03" name="Google Shape;2203;p170"/>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04" name="Google Shape;2204;p170"/>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05" name="Google Shape;2205;p170"/>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06" name="Google Shape;2206;p170"/>
          <p:cNvSpPr>
            <a:spLocks noGrp="1"/>
          </p:cNvSpPr>
          <p:nvPr>
            <p:ph type="pic" idx="5"/>
          </p:nvPr>
        </p:nvSpPr>
        <p:spPr>
          <a:xfrm>
            <a:off x="1460973" y="2631002"/>
            <a:ext cx="539100" cy="538800"/>
          </a:xfrm>
          <a:prstGeom prst="rect">
            <a:avLst/>
          </a:prstGeom>
          <a:noFill/>
          <a:ln>
            <a:noFill/>
          </a:ln>
        </p:spPr>
      </p:sp>
      <p:sp>
        <p:nvSpPr>
          <p:cNvPr id="2207" name="Google Shape;2207;p170"/>
          <p:cNvSpPr>
            <a:spLocks noGrp="1"/>
          </p:cNvSpPr>
          <p:nvPr>
            <p:ph type="pic" idx="6"/>
          </p:nvPr>
        </p:nvSpPr>
        <p:spPr>
          <a:xfrm>
            <a:off x="4302493" y="2631002"/>
            <a:ext cx="539100" cy="538800"/>
          </a:xfrm>
          <a:prstGeom prst="rect">
            <a:avLst/>
          </a:prstGeom>
          <a:noFill/>
          <a:ln>
            <a:noFill/>
          </a:ln>
        </p:spPr>
      </p:sp>
      <p:sp>
        <p:nvSpPr>
          <p:cNvPr id="2208" name="Google Shape;2208;p170"/>
          <p:cNvSpPr>
            <a:spLocks noGrp="1"/>
          </p:cNvSpPr>
          <p:nvPr>
            <p:ph type="pic" idx="7"/>
          </p:nvPr>
        </p:nvSpPr>
        <p:spPr>
          <a:xfrm>
            <a:off x="7144013" y="2631002"/>
            <a:ext cx="539100" cy="538800"/>
          </a:xfrm>
          <a:prstGeom prst="rect">
            <a:avLst/>
          </a:prstGeom>
          <a:noFill/>
          <a:ln>
            <a:noFill/>
          </a:ln>
        </p:spPr>
      </p:sp>
      <p:sp>
        <p:nvSpPr>
          <p:cNvPr id="2209" name="Google Shape;2209;p17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0" name="Google Shape;2210;p17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211"/>
        <p:cNvGrpSpPr/>
        <p:nvPr/>
      </p:nvGrpSpPr>
      <p:grpSpPr>
        <a:xfrm>
          <a:off x="0" y="0"/>
          <a:ext cx="0" cy="0"/>
          <a:chOff x="0" y="0"/>
          <a:chExt cx="0" cy="0"/>
        </a:xfrm>
      </p:grpSpPr>
      <p:pic>
        <p:nvPicPr>
          <p:cNvPr id="2212" name="Google Shape;2212;p17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213" name="Google Shape;2213;p171"/>
          <p:cNvGrpSpPr/>
          <p:nvPr/>
        </p:nvGrpSpPr>
        <p:grpSpPr>
          <a:xfrm>
            <a:off x="0" y="2399230"/>
            <a:ext cx="9144000" cy="2349714"/>
            <a:chOff x="0" y="2182920"/>
            <a:chExt cx="9144000" cy="2349714"/>
          </a:xfrm>
        </p:grpSpPr>
        <p:sp>
          <p:nvSpPr>
            <p:cNvPr id="2214" name="Google Shape;2214;p17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15" name="Google Shape;2215;p171"/>
            <p:cNvGrpSpPr/>
            <p:nvPr/>
          </p:nvGrpSpPr>
          <p:grpSpPr>
            <a:xfrm>
              <a:off x="1229347" y="2182920"/>
              <a:ext cx="6685341" cy="1002300"/>
              <a:chOff x="976268" y="2064936"/>
              <a:chExt cx="6685341" cy="1002300"/>
            </a:xfrm>
          </p:grpSpPr>
          <p:sp>
            <p:nvSpPr>
              <p:cNvPr id="2216" name="Google Shape;2216;p17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7" name="Google Shape;2217;p17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8" name="Google Shape;2218;p17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19" name="Google Shape;2219;p17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0" name="Google Shape;2220;p17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1" name="Google Shape;2221;p17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2" name="Google Shape;2222;p17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3" name="Google Shape;2223;p171"/>
          <p:cNvSpPr>
            <a:spLocks noGrp="1"/>
          </p:cNvSpPr>
          <p:nvPr>
            <p:ph type="pic" idx="5"/>
          </p:nvPr>
        </p:nvSpPr>
        <p:spPr>
          <a:xfrm>
            <a:off x="1460973" y="2631002"/>
            <a:ext cx="539100" cy="538800"/>
          </a:xfrm>
          <a:prstGeom prst="rect">
            <a:avLst/>
          </a:prstGeom>
          <a:noFill/>
          <a:ln>
            <a:noFill/>
          </a:ln>
        </p:spPr>
      </p:sp>
      <p:sp>
        <p:nvSpPr>
          <p:cNvPr id="2224" name="Google Shape;2224;p171"/>
          <p:cNvSpPr>
            <a:spLocks noGrp="1"/>
          </p:cNvSpPr>
          <p:nvPr>
            <p:ph type="pic" idx="6"/>
          </p:nvPr>
        </p:nvSpPr>
        <p:spPr>
          <a:xfrm>
            <a:off x="4302493" y="2631002"/>
            <a:ext cx="539100" cy="538800"/>
          </a:xfrm>
          <a:prstGeom prst="rect">
            <a:avLst/>
          </a:prstGeom>
          <a:noFill/>
          <a:ln>
            <a:noFill/>
          </a:ln>
        </p:spPr>
      </p:sp>
      <p:sp>
        <p:nvSpPr>
          <p:cNvPr id="2225" name="Google Shape;2225;p171"/>
          <p:cNvSpPr>
            <a:spLocks noGrp="1"/>
          </p:cNvSpPr>
          <p:nvPr>
            <p:ph type="pic" idx="7"/>
          </p:nvPr>
        </p:nvSpPr>
        <p:spPr>
          <a:xfrm>
            <a:off x="7144013" y="2631002"/>
            <a:ext cx="539100" cy="538800"/>
          </a:xfrm>
          <a:prstGeom prst="rect">
            <a:avLst/>
          </a:prstGeom>
          <a:noFill/>
          <a:ln>
            <a:noFill/>
          </a:ln>
        </p:spPr>
      </p:sp>
      <p:sp>
        <p:nvSpPr>
          <p:cNvPr id="2226" name="Google Shape;2226;p17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7" name="Google Shape;2227;p17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228"/>
        <p:cNvGrpSpPr/>
        <p:nvPr/>
      </p:nvGrpSpPr>
      <p:grpSpPr>
        <a:xfrm>
          <a:off x="0" y="0"/>
          <a:ext cx="0" cy="0"/>
          <a:chOff x="0" y="0"/>
          <a:chExt cx="0" cy="0"/>
        </a:xfrm>
      </p:grpSpPr>
      <p:pic>
        <p:nvPicPr>
          <p:cNvPr id="2229" name="Google Shape;2229;p172"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230" name="Google Shape;2230;p172"/>
          <p:cNvGrpSpPr/>
          <p:nvPr/>
        </p:nvGrpSpPr>
        <p:grpSpPr>
          <a:xfrm>
            <a:off x="0" y="2399230"/>
            <a:ext cx="9144000" cy="2349714"/>
            <a:chOff x="0" y="2182920"/>
            <a:chExt cx="9144000" cy="2349714"/>
          </a:xfrm>
        </p:grpSpPr>
        <p:sp>
          <p:nvSpPr>
            <p:cNvPr id="2231" name="Google Shape;2231;p172"/>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32" name="Google Shape;2232;p172"/>
            <p:cNvGrpSpPr/>
            <p:nvPr/>
          </p:nvGrpSpPr>
          <p:grpSpPr>
            <a:xfrm>
              <a:off x="1229347" y="2182920"/>
              <a:ext cx="6685341" cy="1002300"/>
              <a:chOff x="976268" y="2064936"/>
              <a:chExt cx="6685341" cy="1002300"/>
            </a:xfrm>
          </p:grpSpPr>
          <p:sp>
            <p:nvSpPr>
              <p:cNvPr id="2233" name="Google Shape;2233;p172"/>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4" name="Google Shape;2234;p172"/>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5" name="Google Shape;2235;p172"/>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36" name="Google Shape;2236;p172"/>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37" name="Google Shape;2237;p172"/>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38" name="Google Shape;2238;p172"/>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39" name="Google Shape;2239;p172"/>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0" name="Google Shape;2240;p172"/>
          <p:cNvSpPr>
            <a:spLocks noGrp="1"/>
          </p:cNvSpPr>
          <p:nvPr>
            <p:ph type="pic" idx="5"/>
          </p:nvPr>
        </p:nvSpPr>
        <p:spPr>
          <a:xfrm>
            <a:off x="1460973" y="2631002"/>
            <a:ext cx="539100" cy="538800"/>
          </a:xfrm>
          <a:prstGeom prst="rect">
            <a:avLst/>
          </a:prstGeom>
          <a:noFill/>
          <a:ln>
            <a:noFill/>
          </a:ln>
        </p:spPr>
      </p:sp>
      <p:sp>
        <p:nvSpPr>
          <p:cNvPr id="2241" name="Google Shape;2241;p172"/>
          <p:cNvSpPr>
            <a:spLocks noGrp="1"/>
          </p:cNvSpPr>
          <p:nvPr>
            <p:ph type="pic" idx="6"/>
          </p:nvPr>
        </p:nvSpPr>
        <p:spPr>
          <a:xfrm>
            <a:off x="4302493" y="2631002"/>
            <a:ext cx="539100" cy="538800"/>
          </a:xfrm>
          <a:prstGeom prst="rect">
            <a:avLst/>
          </a:prstGeom>
          <a:noFill/>
          <a:ln>
            <a:noFill/>
          </a:ln>
        </p:spPr>
      </p:sp>
      <p:sp>
        <p:nvSpPr>
          <p:cNvPr id="2242" name="Google Shape;2242;p172"/>
          <p:cNvSpPr>
            <a:spLocks noGrp="1"/>
          </p:cNvSpPr>
          <p:nvPr>
            <p:ph type="pic" idx="7"/>
          </p:nvPr>
        </p:nvSpPr>
        <p:spPr>
          <a:xfrm>
            <a:off x="7144013" y="2631002"/>
            <a:ext cx="539100" cy="538800"/>
          </a:xfrm>
          <a:prstGeom prst="rect">
            <a:avLst/>
          </a:prstGeom>
          <a:noFill/>
          <a:ln>
            <a:noFill/>
          </a:ln>
        </p:spPr>
      </p:sp>
      <p:sp>
        <p:nvSpPr>
          <p:cNvPr id="2243" name="Google Shape;2243;p17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44" name="Google Shape;2244;p17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06"/>
        <p:cNvGrpSpPr/>
        <p:nvPr/>
      </p:nvGrpSpPr>
      <p:grpSpPr>
        <a:xfrm>
          <a:off x="0" y="0"/>
          <a:ext cx="0" cy="0"/>
          <a:chOff x="0" y="0"/>
          <a:chExt cx="0" cy="0"/>
        </a:xfrm>
      </p:grpSpPr>
      <p:pic>
        <p:nvPicPr>
          <p:cNvPr id="107" name="Google Shape;107;p19"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8" name="Google Shape;108;p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45"/>
        <p:cNvGrpSpPr/>
        <p:nvPr/>
      </p:nvGrpSpPr>
      <p:grpSpPr>
        <a:xfrm>
          <a:off x="0" y="0"/>
          <a:ext cx="0" cy="0"/>
          <a:chOff x="0" y="0"/>
          <a:chExt cx="0" cy="0"/>
        </a:xfrm>
      </p:grpSpPr>
      <p:pic>
        <p:nvPicPr>
          <p:cNvPr id="2246" name="Google Shape;2246;p17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47" name="Google Shape;2247;p17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48" name="Google Shape;2248;p173"/>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49" name="Google Shape;2249;p173"/>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0" name="Google Shape;2250;p17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1" name="Google Shape;2251;p173"/>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2" name="Google Shape;2252;p17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3" name="Google Shape;2253;p173"/>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4" name="Google Shape;2254;p17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5" name="Google Shape;2255;p173"/>
          <p:cNvSpPr>
            <a:spLocks noGrp="1"/>
          </p:cNvSpPr>
          <p:nvPr>
            <p:ph type="pic" idx="4"/>
          </p:nvPr>
        </p:nvSpPr>
        <p:spPr>
          <a:xfrm>
            <a:off x="1324089" y="1830915"/>
            <a:ext cx="482700" cy="482700"/>
          </a:xfrm>
          <a:prstGeom prst="rect">
            <a:avLst/>
          </a:prstGeom>
          <a:noFill/>
          <a:ln>
            <a:noFill/>
          </a:ln>
        </p:spPr>
      </p:sp>
      <p:sp>
        <p:nvSpPr>
          <p:cNvPr id="2256" name="Google Shape;2256;p173"/>
          <p:cNvSpPr>
            <a:spLocks noGrp="1"/>
          </p:cNvSpPr>
          <p:nvPr>
            <p:ph type="pic" idx="5"/>
          </p:nvPr>
        </p:nvSpPr>
        <p:spPr>
          <a:xfrm>
            <a:off x="4330701" y="1830915"/>
            <a:ext cx="482700" cy="482700"/>
          </a:xfrm>
          <a:prstGeom prst="rect">
            <a:avLst/>
          </a:prstGeom>
          <a:noFill/>
          <a:ln>
            <a:noFill/>
          </a:ln>
        </p:spPr>
      </p:sp>
      <p:sp>
        <p:nvSpPr>
          <p:cNvPr id="2257" name="Google Shape;2257;p173"/>
          <p:cNvSpPr>
            <a:spLocks noGrp="1"/>
          </p:cNvSpPr>
          <p:nvPr>
            <p:ph type="pic" idx="6"/>
          </p:nvPr>
        </p:nvSpPr>
        <p:spPr>
          <a:xfrm>
            <a:off x="7337312" y="1830915"/>
            <a:ext cx="482700" cy="482700"/>
          </a:xfrm>
          <a:prstGeom prst="rect">
            <a:avLst/>
          </a:prstGeom>
          <a:noFill/>
          <a:ln>
            <a:noFill/>
          </a:ln>
        </p:spPr>
      </p:sp>
      <p:sp>
        <p:nvSpPr>
          <p:cNvPr id="2258" name="Google Shape;2258;p17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9" name="Google Shape;2259;p17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0" name="Google Shape;2260;p17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1" name="Google Shape;2261;p17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2" name="Google Shape;2262;p17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63"/>
        <p:cNvGrpSpPr/>
        <p:nvPr/>
      </p:nvGrpSpPr>
      <p:grpSpPr>
        <a:xfrm>
          <a:off x="0" y="0"/>
          <a:ext cx="0" cy="0"/>
          <a:chOff x="0" y="0"/>
          <a:chExt cx="0" cy="0"/>
        </a:xfrm>
      </p:grpSpPr>
      <p:pic>
        <p:nvPicPr>
          <p:cNvPr id="2264" name="Google Shape;2264;p17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65" name="Google Shape;2265;p174"/>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66" name="Google Shape;2266;p174"/>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67" name="Google Shape;2267;p174"/>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68" name="Google Shape;2268;p174"/>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9" name="Google Shape;2269;p174"/>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0" name="Google Shape;2270;p174"/>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1" name="Google Shape;2271;p174"/>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2" name="Google Shape;2272;p174"/>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3" name="Google Shape;2273;p174"/>
          <p:cNvSpPr>
            <a:spLocks noGrp="1"/>
          </p:cNvSpPr>
          <p:nvPr>
            <p:ph type="pic" idx="4"/>
          </p:nvPr>
        </p:nvSpPr>
        <p:spPr>
          <a:xfrm>
            <a:off x="1324089" y="1830915"/>
            <a:ext cx="482700" cy="482700"/>
          </a:xfrm>
          <a:prstGeom prst="rect">
            <a:avLst/>
          </a:prstGeom>
          <a:noFill/>
          <a:ln>
            <a:noFill/>
          </a:ln>
        </p:spPr>
      </p:sp>
      <p:sp>
        <p:nvSpPr>
          <p:cNvPr id="2274" name="Google Shape;2274;p174"/>
          <p:cNvSpPr>
            <a:spLocks noGrp="1"/>
          </p:cNvSpPr>
          <p:nvPr>
            <p:ph type="pic" idx="5"/>
          </p:nvPr>
        </p:nvSpPr>
        <p:spPr>
          <a:xfrm>
            <a:off x="4330701" y="1830915"/>
            <a:ext cx="482700" cy="482700"/>
          </a:xfrm>
          <a:prstGeom prst="rect">
            <a:avLst/>
          </a:prstGeom>
          <a:noFill/>
          <a:ln>
            <a:noFill/>
          </a:ln>
        </p:spPr>
      </p:sp>
      <p:sp>
        <p:nvSpPr>
          <p:cNvPr id="2275" name="Google Shape;2275;p174"/>
          <p:cNvSpPr>
            <a:spLocks noGrp="1"/>
          </p:cNvSpPr>
          <p:nvPr>
            <p:ph type="pic" idx="6"/>
          </p:nvPr>
        </p:nvSpPr>
        <p:spPr>
          <a:xfrm>
            <a:off x="7337312" y="1830915"/>
            <a:ext cx="482700" cy="482700"/>
          </a:xfrm>
          <a:prstGeom prst="rect">
            <a:avLst/>
          </a:prstGeom>
          <a:noFill/>
          <a:ln>
            <a:noFill/>
          </a:ln>
        </p:spPr>
      </p:sp>
      <p:sp>
        <p:nvSpPr>
          <p:cNvPr id="2276" name="Google Shape;2276;p174"/>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7" name="Google Shape;2277;p174"/>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8" name="Google Shape;2278;p174"/>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9" name="Google Shape;2279;p17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0" name="Google Shape;2280;p17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81"/>
        <p:cNvGrpSpPr/>
        <p:nvPr/>
      </p:nvGrpSpPr>
      <p:grpSpPr>
        <a:xfrm>
          <a:off x="0" y="0"/>
          <a:ext cx="0" cy="0"/>
          <a:chOff x="0" y="0"/>
          <a:chExt cx="0" cy="0"/>
        </a:xfrm>
      </p:grpSpPr>
      <p:pic>
        <p:nvPicPr>
          <p:cNvPr id="2282" name="Google Shape;2282;p17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83" name="Google Shape;2283;p175"/>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284" name="Google Shape;2284;p175"/>
          <p:cNvGrpSpPr/>
          <p:nvPr/>
        </p:nvGrpSpPr>
        <p:grpSpPr>
          <a:xfrm>
            <a:off x="865742" y="1720353"/>
            <a:ext cx="7412606" cy="894892"/>
            <a:chOff x="865742" y="1720353"/>
            <a:chExt cx="7412606" cy="894892"/>
          </a:xfrm>
        </p:grpSpPr>
        <p:grpSp>
          <p:nvGrpSpPr>
            <p:cNvPr id="2285" name="Google Shape;2285;p175"/>
            <p:cNvGrpSpPr/>
            <p:nvPr/>
          </p:nvGrpSpPr>
          <p:grpSpPr>
            <a:xfrm>
              <a:off x="3119411" y="1720353"/>
              <a:ext cx="651600" cy="894892"/>
              <a:chOff x="2980317" y="2014294"/>
              <a:chExt cx="651600" cy="894892"/>
            </a:xfrm>
          </p:grpSpPr>
          <p:cxnSp>
            <p:nvCxnSpPr>
              <p:cNvPr id="2286" name="Google Shape;2286;p175"/>
              <p:cNvCxnSpPr>
                <a:endCxn id="2287"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88" name="Google Shape;2288;p175"/>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87" name="Google Shape;2287;p175"/>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289" name="Google Shape;2289;p175"/>
            <p:cNvGrpSpPr/>
            <p:nvPr/>
          </p:nvGrpSpPr>
          <p:grpSpPr>
            <a:xfrm>
              <a:off x="5373080" y="1720353"/>
              <a:ext cx="651600" cy="894892"/>
              <a:chOff x="5071929" y="2014294"/>
              <a:chExt cx="651600" cy="894892"/>
            </a:xfrm>
          </p:grpSpPr>
          <p:cxnSp>
            <p:nvCxnSpPr>
              <p:cNvPr id="2290" name="Google Shape;2290;p175"/>
              <p:cNvCxnSpPr>
                <a:endCxn id="2291"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92" name="Google Shape;2292;p175"/>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91" name="Google Shape;2291;p175"/>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293" name="Google Shape;2293;p175"/>
            <p:cNvGrpSpPr/>
            <p:nvPr/>
          </p:nvGrpSpPr>
          <p:grpSpPr>
            <a:xfrm>
              <a:off x="7626748" y="1720353"/>
              <a:ext cx="651600" cy="894892"/>
              <a:chOff x="7469822" y="2014294"/>
              <a:chExt cx="651600" cy="894892"/>
            </a:xfrm>
          </p:grpSpPr>
          <p:cxnSp>
            <p:nvCxnSpPr>
              <p:cNvPr id="2294" name="Google Shape;2294;p175"/>
              <p:cNvCxnSpPr>
                <a:endCxn id="2295"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96" name="Google Shape;2296;p175"/>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95" name="Google Shape;2295;p175"/>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297" name="Google Shape;2297;p175"/>
            <p:cNvGrpSpPr/>
            <p:nvPr/>
          </p:nvGrpSpPr>
          <p:grpSpPr>
            <a:xfrm>
              <a:off x="865742" y="1720353"/>
              <a:ext cx="651600" cy="894892"/>
              <a:chOff x="888704" y="2014294"/>
              <a:chExt cx="651600" cy="894892"/>
            </a:xfrm>
          </p:grpSpPr>
          <p:cxnSp>
            <p:nvCxnSpPr>
              <p:cNvPr id="2298" name="Google Shape;2298;p175"/>
              <p:cNvCxnSpPr>
                <a:endCxn id="2299"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300" name="Google Shape;2300;p175"/>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99" name="Google Shape;2299;p175"/>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2301" name="Google Shape;2301;p175"/>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2" name="Google Shape;2302;p175"/>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3" name="Google Shape;2303;p175"/>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4" name="Google Shape;2304;p175"/>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5" name="Google Shape;2305;p175"/>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6" name="Google Shape;2306;p175"/>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7" name="Google Shape;2307;p175"/>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8" name="Google Shape;2308;p175"/>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9" name="Google Shape;2309;p1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0" name="Google Shape;2310;p1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311"/>
        <p:cNvGrpSpPr/>
        <p:nvPr/>
      </p:nvGrpSpPr>
      <p:grpSpPr>
        <a:xfrm>
          <a:off x="0" y="0"/>
          <a:ext cx="0" cy="0"/>
          <a:chOff x="0" y="0"/>
          <a:chExt cx="0" cy="0"/>
        </a:xfrm>
      </p:grpSpPr>
      <p:pic>
        <p:nvPicPr>
          <p:cNvPr id="2312" name="Google Shape;2312;p17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313" name="Google Shape;2313;p176"/>
          <p:cNvGrpSpPr/>
          <p:nvPr/>
        </p:nvGrpSpPr>
        <p:grpSpPr>
          <a:xfrm>
            <a:off x="1114581" y="3141131"/>
            <a:ext cx="175200" cy="1120023"/>
            <a:chOff x="973176" y="3197693"/>
            <a:chExt cx="175200" cy="1120023"/>
          </a:xfrm>
        </p:grpSpPr>
        <p:sp>
          <p:nvSpPr>
            <p:cNvPr id="2314" name="Google Shape;2314;p176"/>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15" name="Google Shape;2315;p176"/>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316" name="Google Shape;2316;p176"/>
          <p:cNvGrpSpPr/>
          <p:nvPr/>
        </p:nvGrpSpPr>
        <p:grpSpPr>
          <a:xfrm>
            <a:off x="5033439" y="1436374"/>
            <a:ext cx="175200" cy="1120023"/>
            <a:chOff x="4892034" y="1492936"/>
            <a:chExt cx="175200" cy="1120023"/>
          </a:xfrm>
        </p:grpSpPr>
        <p:sp>
          <p:nvSpPr>
            <p:cNvPr id="2317" name="Google Shape;2317;p176"/>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18" name="Google Shape;2318;p176"/>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319" name="Google Shape;2319;p176"/>
          <p:cNvGrpSpPr/>
          <p:nvPr/>
        </p:nvGrpSpPr>
        <p:grpSpPr>
          <a:xfrm>
            <a:off x="1114581" y="1436374"/>
            <a:ext cx="175200" cy="1120023"/>
            <a:chOff x="973176" y="1492936"/>
            <a:chExt cx="175200" cy="1120023"/>
          </a:xfrm>
        </p:grpSpPr>
        <p:cxnSp>
          <p:nvCxnSpPr>
            <p:cNvPr id="2320" name="Google Shape;2320;p176"/>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321" name="Google Shape;2321;p176"/>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322" name="Google Shape;2322;p176"/>
          <p:cNvGrpSpPr/>
          <p:nvPr/>
        </p:nvGrpSpPr>
        <p:grpSpPr>
          <a:xfrm>
            <a:off x="5033439" y="3141131"/>
            <a:ext cx="175200" cy="1120023"/>
            <a:chOff x="4892034" y="3197693"/>
            <a:chExt cx="175200" cy="1120023"/>
          </a:xfrm>
        </p:grpSpPr>
        <p:cxnSp>
          <p:nvCxnSpPr>
            <p:cNvPr id="2323" name="Google Shape;2323;p176"/>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324" name="Google Shape;2324;p176"/>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25" name="Google Shape;2325;p176"/>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6" name="Google Shape;2326;p176"/>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7" name="Google Shape;2327;p176"/>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8" name="Google Shape;2328;p176"/>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p176"/>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0" name="Google Shape;2330;p176"/>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1" name="Google Shape;2331;p176"/>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2" name="Google Shape;2332;p176"/>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3" name="Google Shape;2333;p17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4" name="Google Shape;2334;p17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335"/>
        <p:cNvGrpSpPr/>
        <p:nvPr/>
      </p:nvGrpSpPr>
      <p:grpSpPr>
        <a:xfrm>
          <a:off x="0" y="0"/>
          <a:ext cx="0" cy="0"/>
          <a:chOff x="0" y="0"/>
          <a:chExt cx="0" cy="0"/>
        </a:xfrm>
      </p:grpSpPr>
      <p:pic>
        <p:nvPicPr>
          <p:cNvPr id="2336" name="Google Shape;2336;p177"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37" name="Google Shape;2337;p177"/>
          <p:cNvGrpSpPr/>
          <p:nvPr/>
        </p:nvGrpSpPr>
        <p:grpSpPr>
          <a:xfrm>
            <a:off x="270520" y="225967"/>
            <a:ext cx="175200" cy="2964480"/>
            <a:chOff x="270520" y="1140367"/>
            <a:chExt cx="175200" cy="2964480"/>
          </a:xfrm>
        </p:grpSpPr>
        <p:grpSp>
          <p:nvGrpSpPr>
            <p:cNvPr id="2338" name="Google Shape;2338;p177"/>
            <p:cNvGrpSpPr/>
            <p:nvPr/>
          </p:nvGrpSpPr>
          <p:grpSpPr>
            <a:xfrm>
              <a:off x="270520" y="2780648"/>
              <a:ext cx="175200" cy="1324199"/>
              <a:chOff x="129115" y="2837210"/>
              <a:chExt cx="175200" cy="1324199"/>
            </a:xfrm>
          </p:grpSpPr>
          <p:sp>
            <p:nvSpPr>
              <p:cNvPr id="2339" name="Google Shape;2339;p177"/>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40" name="Google Shape;2340;p177"/>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41" name="Google Shape;2341;p177"/>
            <p:cNvGrpSpPr/>
            <p:nvPr/>
          </p:nvGrpSpPr>
          <p:grpSpPr>
            <a:xfrm>
              <a:off x="270520" y="1140367"/>
              <a:ext cx="175200" cy="1310823"/>
              <a:chOff x="129115" y="1196929"/>
              <a:chExt cx="175200" cy="1310823"/>
            </a:xfrm>
          </p:grpSpPr>
          <p:cxnSp>
            <p:nvCxnSpPr>
              <p:cNvPr id="2342" name="Google Shape;2342;p177"/>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43" name="Google Shape;2343;p177"/>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44" name="Google Shape;2344;p177"/>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2345" name="Google Shape;2345;p177"/>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2346" name="Google Shape;2346;p177"/>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47" name="Google Shape;2347;p177"/>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48"/>
        <p:cNvGrpSpPr/>
        <p:nvPr/>
      </p:nvGrpSpPr>
      <p:grpSpPr>
        <a:xfrm>
          <a:off x="0" y="0"/>
          <a:ext cx="0" cy="0"/>
          <a:chOff x="0" y="0"/>
          <a:chExt cx="0" cy="0"/>
        </a:xfrm>
      </p:grpSpPr>
      <p:pic>
        <p:nvPicPr>
          <p:cNvPr id="2349" name="Google Shape;2349;p17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50" name="Google Shape;2350;p178"/>
          <p:cNvGrpSpPr/>
          <p:nvPr/>
        </p:nvGrpSpPr>
        <p:grpSpPr>
          <a:xfrm>
            <a:off x="270520" y="225967"/>
            <a:ext cx="175200" cy="2964480"/>
            <a:chOff x="270520" y="1140367"/>
            <a:chExt cx="175200" cy="2964480"/>
          </a:xfrm>
        </p:grpSpPr>
        <p:grpSp>
          <p:nvGrpSpPr>
            <p:cNvPr id="2351" name="Google Shape;2351;p178"/>
            <p:cNvGrpSpPr/>
            <p:nvPr/>
          </p:nvGrpSpPr>
          <p:grpSpPr>
            <a:xfrm>
              <a:off x="270520" y="2780648"/>
              <a:ext cx="175200" cy="1324199"/>
              <a:chOff x="129115" y="2837210"/>
              <a:chExt cx="175200" cy="1324199"/>
            </a:xfrm>
          </p:grpSpPr>
          <p:sp>
            <p:nvSpPr>
              <p:cNvPr id="2352" name="Google Shape;2352;p17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53" name="Google Shape;2353;p17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54" name="Google Shape;2354;p178"/>
            <p:cNvGrpSpPr/>
            <p:nvPr/>
          </p:nvGrpSpPr>
          <p:grpSpPr>
            <a:xfrm>
              <a:off x="270520" y="1140367"/>
              <a:ext cx="175200" cy="1310823"/>
              <a:chOff x="129115" y="1196929"/>
              <a:chExt cx="175200" cy="1310823"/>
            </a:xfrm>
          </p:grpSpPr>
          <p:cxnSp>
            <p:nvCxnSpPr>
              <p:cNvPr id="2355" name="Google Shape;2355;p17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56" name="Google Shape;2356;p17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57" name="Google Shape;2357;p17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58" name="Google Shape;2358;p17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59" name="Google Shape;2359;p17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0" name="Google Shape;2360;p17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61"/>
        <p:cNvGrpSpPr/>
        <p:nvPr/>
      </p:nvGrpSpPr>
      <p:grpSpPr>
        <a:xfrm>
          <a:off x="0" y="0"/>
          <a:ext cx="0" cy="0"/>
          <a:chOff x="0" y="0"/>
          <a:chExt cx="0" cy="0"/>
        </a:xfrm>
      </p:grpSpPr>
      <p:pic>
        <p:nvPicPr>
          <p:cNvPr id="2362" name="Google Shape;2362;p17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63" name="Google Shape;2363;p179"/>
          <p:cNvGrpSpPr/>
          <p:nvPr/>
        </p:nvGrpSpPr>
        <p:grpSpPr>
          <a:xfrm>
            <a:off x="240076" y="2283836"/>
            <a:ext cx="8664246" cy="930835"/>
            <a:chOff x="198438" y="775483"/>
            <a:chExt cx="8634888" cy="927681"/>
          </a:xfrm>
        </p:grpSpPr>
        <p:pic>
          <p:nvPicPr>
            <p:cNvPr id="2364" name="Google Shape;2364;p179"/>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65" name="Google Shape;2365;p179"/>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66" name="Google Shape;2366;p179"/>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67" name="Google Shape;2367;p179"/>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68" name="Google Shape;2368;p179"/>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69" name="Google Shape;2369;p179"/>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0" name="Google Shape;2370;p179"/>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1" name="Google Shape;2371;p179"/>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2" name="Google Shape;2372;p179"/>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3" name="Google Shape;2373;p17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4" name="Google Shape;2374;p17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75"/>
        <p:cNvGrpSpPr/>
        <p:nvPr/>
      </p:nvGrpSpPr>
      <p:grpSpPr>
        <a:xfrm>
          <a:off x="0" y="0"/>
          <a:ext cx="0" cy="0"/>
          <a:chOff x="0" y="0"/>
          <a:chExt cx="0" cy="0"/>
        </a:xfrm>
      </p:grpSpPr>
      <p:pic>
        <p:nvPicPr>
          <p:cNvPr id="2376" name="Google Shape;2376;p18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77" name="Google Shape;2377;p180"/>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8" name="Google Shape;2378;p180"/>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9" name="Google Shape;2379;p180"/>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0" name="Google Shape;2380;p180"/>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1" name="Google Shape;2381;p180"/>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p180"/>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3" name="Google Shape;2383;p180"/>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4" name="Google Shape;2384;p180"/>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5" name="Google Shape;2385;p180"/>
          <p:cNvSpPr>
            <a:spLocks noGrp="1"/>
          </p:cNvSpPr>
          <p:nvPr>
            <p:ph type="pic" idx="5"/>
          </p:nvPr>
        </p:nvSpPr>
        <p:spPr>
          <a:xfrm>
            <a:off x="784630" y="1640956"/>
            <a:ext cx="931200" cy="930900"/>
          </a:xfrm>
          <a:prstGeom prst="rect">
            <a:avLst/>
          </a:prstGeom>
          <a:noFill/>
          <a:ln>
            <a:noFill/>
          </a:ln>
        </p:spPr>
      </p:sp>
      <p:sp>
        <p:nvSpPr>
          <p:cNvPr id="2386" name="Google Shape;2386;p180"/>
          <p:cNvSpPr>
            <a:spLocks noGrp="1"/>
          </p:cNvSpPr>
          <p:nvPr>
            <p:ph type="pic" idx="6"/>
          </p:nvPr>
        </p:nvSpPr>
        <p:spPr>
          <a:xfrm>
            <a:off x="5150215" y="1640956"/>
            <a:ext cx="931200" cy="930900"/>
          </a:xfrm>
          <a:prstGeom prst="rect">
            <a:avLst/>
          </a:prstGeom>
          <a:noFill/>
          <a:ln>
            <a:noFill/>
          </a:ln>
        </p:spPr>
      </p:sp>
      <p:sp>
        <p:nvSpPr>
          <p:cNvPr id="2387" name="Google Shape;2387;p180"/>
          <p:cNvSpPr>
            <a:spLocks noGrp="1"/>
          </p:cNvSpPr>
          <p:nvPr>
            <p:ph type="pic" idx="7"/>
          </p:nvPr>
        </p:nvSpPr>
        <p:spPr>
          <a:xfrm>
            <a:off x="784630" y="3302767"/>
            <a:ext cx="931200" cy="930900"/>
          </a:xfrm>
          <a:prstGeom prst="rect">
            <a:avLst/>
          </a:prstGeom>
          <a:noFill/>
          <a:ln>
            <a:noFill/>
          </a:ln>
        </p:spPr>
      </p:sp>
      <p:sp>
        <p:nvSpPr>
          <p:cNvPr id="2388" name="Google Shape;2388;p180"/>
          <p:cNvSpPr>
            <a:spLocks noGrp="1"/>
          </p:cNvSpPr>
          <p:nvPr>
            <p:ph type="pic" idx="8"/>
          </p:nvPr>
        </p:nvSpPr>
        <p:spPr>
          <a:xfrm>
            <a:off x="5150215" y="3302767"/>
            <a:ext cx="931200" cy="930900"/>
          </a:xfrm>
          <a:prstGeom prst="rect">
            <a:avLst/>
          </a:prstGeom>
          <a:noFill/>
          <a:ln>
            <a:noFill/>
          </a:ln>
        </p:spPr>
      </p:sp>
      <p:sp>
        <p:nvSpPr>
          <p:cNvPr id="2389" name="Google Shape;2389;p18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0" name="Google Shape;2390;p18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91"/>
        <p:cNvGrpSpPr/>
        <p:nvPr/>
      </p:nvGrpSpPr>
      <p:grpSpPr>
        <a:xfrm>
          <a:off x="0" y="0"/>
          <a:ext cx="0" cy="0"/>
          <a:chOff x="0" y="0"/>
          <a:chExt cx="0" cy="0"/>
        </a:xfrm>
      </p:grpSpPr>
      <p:pic>
        <p:nvPicPr>
          <p:cNvPr id="2392" name="Google Shape;2392;p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93" name="Google Shape;2393;p181"/>
          <p:cNvGrpSpPr/>
          <p:nvPr/>
        </p:nvGrpSpPr>
        <p:grpSpPr>
          <a:xfrm>
            <a:off x="0" y="2399230"/>
            <a:ext cx="9144000" cy="2349714"/>
            <a:chOff x="0" y="2182920"/>
            <a:chExt cx="9144000" cy="2349714"/>
          </a:xfrm>
        </p:grpSpPr>
        <p:sp>
          <p:nvSpPr>
            <p:cNvPr id="2394" name="Google Shape;2394;p18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95" name="Google Shape;2395;p181"/>
            <p:cNvGrpSpPr/>
            <p:nvPr/>
          </p:nvGrpSpPr>
          <p:grpSpPr>
            <a:xfrm>
              <a:off x="1229347" y="2182920"/>
              <a:ext cx="6685341" cy="1002300"/>
              <a:chOff x="976268" y="2064936"/>
              <a:chExt cx="6685341" cy="1002300"/>
            </a:xfrm>
          </p:grpSpPr>
          <p:sp>
            <p:nvSpPr>
              <p:cNvPr id="2396" name="Google Shape;2396;p18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7" name="Google Shape;2397;p18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8" name="Google Shape;2398;p18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99" name="Google Shape;2399;p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p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p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p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3" name="Google Shape;2403;p181"/>
          <p:cNvSpPr>
            <a:spLocks noGrp="1"/>
          </p:cNvSpPr>
          <p:nvPr>
            <p:ph type="pic" idx="5"/>
          </p:nvPr>
        </p:nvSpPr>
        <p:spPr>
          <a:xfrm>
            <a:off x="1460973" y="2631002"/>
            <a:ext cx="539100" cy="538800"/>
          </a:xfrm>
          <a:prstGeom prst="rect">
            <a:avLst/>
          </a:prstGeom>
          <a:noFill/>
          <a:ln>
            <a:noFill/>
          </a:ln>
        </p:spPr>
      </p:sp>
      <p:sp>
        <p:nvSpPr>
          <p:cNvPr id="2404" name="Google Shape;2404;p181"/>
          <p:cNvSpPr>
            <a:spLocks noGrp="1"/>
          </p:cNvSpPr>
          <p:nvPr>
            <p:ph type="pic" idx="6"/>
          </p:nvPr>
        </p:nvSpPr>
        <p:spPr>
          <a:xfrm>
            <a:off x="4302493" y="2631002"/>
            <a:ext cx="539100" cy="538800"/>
          </a:xfrm>
          <a:prstGeom prst="rect">
            <a:avLst/>
          </a:prstGeom>
          <a:noFill/>
          <a:ln>
            <a:noFill/>
          </a:ln>
        </p:spPr>
      </p:sp>
      <p:sp>
        <p:nvSpPr>
          <p:cNvPr id="2405" name="Google Shape;2405;p181"/>
          <p:cNvSpPr>
            <a:spLocks noGrp="1"/>
          </p:cNvSpPr>
          <p:nvPr>
            <p:ph type="pic" idx="7"/>
          </p:nvPr>
        </p:nvSpPr>
        <p:spPr>
          <a:xfrm>
            <a:off x="7144013" y="2631002"/>
            <a:ext cx="539100" cy="538800"/>
          </a:xfrm>
          <a:prstGeom prst="rect">
            <a:avLst/>
          </a:prstGeom>
          <a:noFill/>
          <a:ln>
            <a:noFill/>
          </a:ln>
        </p:spPr>
      </p:sp>
      <p:sp>
        <p:nvSpPr>
          <p:cNvPr id="2406" name="Google Shape;2406;p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7" name="Google Shape;2407;p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408"/>
        <p:cNvGrpSpPr/>
        <p:nvPr/>
      </p:nvGrpSpPr>
      <p:grpSpPr>
        <a:xfrm>
          <a:off x="0" y="0"/>
          <a:ext cx="0" cy="0"/>
          <a:chOff x="0" y="0"/>
          <a:chExt cx="0" cy="0"/>
        </a:xfrm>
      </p:grpSpPr>
      <p:grpSp>
        <p:nvGrpSpPr>
          <p:cNvPr id="2409" name="Google Shape;2409;p182"/>
          <p:cNvGrpSpPr/>
          <p:nvPr/>
        </p:nvGrpSpPr>
        <p:grpSpPr>
          <a:xfrm>
            <a:off x="3138739" y="1728182"/>
            <a:ext cx="2866558" cy="2848948"/>
            <a:chOff x="-15798" y="0"/>
            <a:chExt cx="2571596" cy="2555798"/>
          </a:xfrm>
        </p:grpSpPr>
        <p:sp>
          <p:nvSpPr>
            <p:cNvPr id="2410" name="Google Shape;2410;p182"/>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11" name="Google Shape;2411;p182"/>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12" name="Google Shape;2412;p182"/>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13" name="Google Shape;2413;p182"/>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14" name="Google Shape;2414;p182"/>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415" name="Google Shape;2415;p182"/>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p182"/>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7" name="Google Shape;2417;p182"/>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8" name="Google Shape;2418;p182"/>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9" name="Google Shape;2419;p182"/>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0" name="Google Shape;2420;p182"/>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1" name="Google Shape;2421;p182"/>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2" name="Google Shape;2422;p182"/>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3" name="Google Shape;2423;p182"/>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4" name="Google Shape;2424;p182"/>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5" name="Google Shape;2425;p182"/>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6" name="Google Shape;2426;p182"/>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7" name="Google Shape;2427;p182"/>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09"/>
        <p:cNvGrpSpPr/>
        <p:nvPr/>
      </p:nvGrpSpPr>
      <p:grpSpPr>
        <a:xfrm>
          <a:off x="0" y="0"/>
          <a:ext cx="0" cy="0"/>
          <a:chOff x="0" y="0"/>
          <a:chExt cx="0" cy="0"/>
        </a:xfrm>
      </p:grpSpPr>
      <p:sp>
        <p:nvSpPr>
          <p:cNvPr id="110" name="Google Shape;110;p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11" name="Google Shape;111;p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12" name="Google Shape;112;p20"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113" name="Google Shape;113;p20"/>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0"/>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115" name="Google Shape;115;p20"/>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6" name="Google Shape;116;p20"/>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117" name="Google Shape;117;p20"/>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8" name="Google Shape;118;p20"/>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119" name="Google Shape;119;p20"/>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428"/>
        <p:cNvGrpSpPr/>
        <p:nvPr/>
      </p:nvGrpSpPr>
      <p:grpSpPr>
        <a:xfrm>
          <a:off x="0" y="0"/>
          <a:ext cx="0" cy="0"/>
          <a:chOff x="0" y="0"/>
          <a:chExt cx="0" cy="0"/>
        </a:xfrm>
      </p:grpSpPr>
      <p:grpSp>
        <p:nvGrpSpPr>
          <p:cNvPr id="2429" name="Google Shape;2429;p183"/>
          <p:cNvGrpSpPr/>
          <p:nvPr/>
        </p:nvGrpSpPr>
        <p:grpSpPr>
          <a:xfrm>
            <a:off x="3138739" y="1728182"/>
            <a:ext cx="2866558" cy="2848948"/>
            <a:chOff x="-15798" y="0"/>
            <a:chExt cx="2571596" cy="2555798"/>
          </a:xfrm>
        </p:grpSpPr>
        <p:sp>
          <p:nvSpPr>
            <p:cNvPr id="2430" name="Google Shape;2430;p183"/>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31" name="Google Shape;2431;p183"/>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32" name="Google Shape;2432;p183"/>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33" name="Google Shape;2433;p183"/>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34" name="Google Shape;2434;p183"/>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435" name="Google Shape;2435;p183"/>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6" name="Google Shape;2436;p183"/>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7" name="Google Shape;2437;p183"/>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8" name="Google Shape;2438;p183"/>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9" name="Google Shape;2439;p183"/>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0" name="Google Shape;2440;p183"/>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1" name="Google Shape;2441;p183"/>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2" name="Google Shape;2442;p183"/>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3" name="Google Shape;2443;p183"/>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4" name="Google Shape;2444;p183"/>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5" name="Google Shape;2445;p183"/>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6" name="Google Shape;2446;p183"/>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7" name="Google Shape;2447;p183"/>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48"/>
        <p:cNvGrpSpPr/>
        <p:nvPr/>
      </p:nvGrpSpPr>
      <p:grpSpPr>
        <a:xfrm>
          <a:off x="0" y="0"/>
          <a:ext cx="0" cy="0"/>
          <a:chOff x="0" y="0"/>
          <a:chExt cx="0" cy="0"/>
        </a:xfrm>
      </p:grpSpPr>
      <p:pic>
        <p:nvPicPr>
          <p:cNvPr id="2449" name="Google Shape;2449;p18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50" name="Google Shape;2450;p184"/>
          <p:cNvGrpSpPr/>
          <p:nvPr/>
        </p:nvGrpSpPr>
        <p:grpSpPr>
          <a:xfrm>
            <a:off x="2525236" y="825418"/>
            <a:ext cx="4093610" cy="4069126"/>
            <a:chOff x="2519466" y="821088"/>
            <a:chExt cx="4348428" cy="4322420"/>
          </a:xfrm>
        </p:grpSpPr>
        <p:sp>
          <p:nvSpPr>
            <p:cNvPr id="2451" name="Google Shape;2451;p184"/>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52" name="Google Shape;2452;p184"/>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53" name="Google Shape;2453;p184"/>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54" name="Google Shape;2454;p184"/>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55" name="Google Shape;2455;p184"/>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56" name="Google Shape;2456;p184"/>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57" name="Google Shape;2457;p184"/>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8" name="Google Shape;2458;p184"/>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9" name="Google Shape;2459;p184"/>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0" name="Google Shape;2460;p184"/>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1" name="Google Shape;2461;p18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2" name="Google Shape;2462;p18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63"/>
        <p:cNvGrpSpPr/>
        <p:nvPr/>
      </p:nvGrpSpPr>
      <p:grpSpPr>
        <a:xfrm>
          <a:off x="0" y="0"/>
          <a:ext cx="0" cy="0"/>
          <a:chOff x="0" y="0"/>
          <a:chExt cx="0" cy="0"/>
        </a:xfrm>
      </p:grpSpPr>
      <p:pic>
        <p:nvPicPr>
          <p:cNvPr id="2464" name="Google Shape;2464;p18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65" name="Google Shape;2465;p185"/>
          <p:cNvGrpSpPr/>
          <p:nvPr/>
        </p:nvGrpSpPr>
        <p:grpSpPr>
          <a:xfrm>
            <a:off x="2525236" y="825418"/>
            <a:ext cx="4093610" cy="4069126"/>
            <a:chOff x="2519466" y="821088"/>
            <a:chExt cx="4348428" cy="4322420"/>
          </a:xfrm>
        </p:grpSpPr>
        <p:sp>
          <p:nvSpPr>
            <p:cNvPr id="2466" name="Google Shape;2466;p185"/>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67" name="Google Shape;2467;p185"/>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68" name="Google Shape;2468;p185"/>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69" name="Google Shape;2469;p185"/>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70" name="Google Shape;2470;p185"/>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71" name="Google Shape;2471;p185"/>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72" name="Google Shape;2472;p185"/>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3" name="Google Shape;2473;p185"/>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4" name="Google Shape;2474;p185"/>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5" name="Google Shape;2475;p185"/>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6" name="Google Shape;2476;p18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7" name="Google Shape;2477;p18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78"/>
        <p:cNvGrpSpPr/>
        <p:nvPr/>
      </p:nvGrpSpPr>
      <p:grpSpPr>
        <a:xfrm>
          <a:off x="0" y="0"/>
          <a:ext cx="0" cy="0"/>
          <a:chOff x="0" y="0"/>
          <a:chExt cx="0" cy="0"/>
        </a:xfrm>
      </p:grpSpPr>
      <p:pic>
        <p:nvPicPr>
          <p:cNvPr id="2479" name="Google Shape;2479;p1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80" name="Google Shape;2480;p18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1" name="Google Shape;2481;p18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82" name="Google Shape;2482;p186"/>
          <p:cNvGrpSpPr/>
          <p:nvPr/>
        </p:nvGrpSpPr>
        <p:grpSpPr>
          <a:xfrm>
            <a:off x="881569" y="2193816"/>
            <a:ext cx="397940" cy="646603"/>
            <a:chOff x="1400848" y="1624076"/>
            <a:chExt cx="560401" cy="910580"/>
          </a:xfrm>
        </p:grpSpPr>
        <p:grpSp>
          <p:nvGrpSpPr>
            <p:cNvPr id="2483" name="Google Shape;2483;p186"/>
            <p:cNvGrpSpPr/>
            <p:nvPr/>
          </p:nvGrpSpPr>
          <p:grpSpPr>
            <a:xfrm>
              <a:off x="1400848" y="1624076"/>
              <a:ext cx="560401" cy="825182"/>
              <a:chOff x="1342860" y="1647676"/>
              <a:chExt cx="560401" cy="825182"/>
            </a:xfrm>
          </p:grpSpPr>
          <p:sp>
            <p:nvSpPr>
              <p:cNvPr id="2484" name="Google Shape;2484;p186"/>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5" name="Google Shape;2485;p186"/>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6" name="Google Shape;2486;p186"/>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7" name="Google Shape;2487;p186"/>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8" name="Google Shape;2488;p186"/>
          <p:cNvGrpSpPr/>
          <p:nvPr/>
        </p:nvGrpSpPr>
        <p:grpSpPr>
          <a:xfrm>
            <a:off x="2622593" y="2193816"/>
            <a:ext cx="397940" cy="646603"/>
            <a:chOff x="1400848" y="1624076"/>
            <a:chExt cx="560401" cy="910580"/>
          </a:xfrm>
        </p:grpSpPr>
        <p:grpSp>
          <p:nvGrpSpPr>
            <p:cNvPr id="2489" name="Google Shape;2489;p186"/>
            <p:cNvGrpSpPr/>
            <p:nvPr/>
          </p:nvGrpSpPr>
          <p:grpSpPr>
            <a:xfrm>
              <a:off x="1400848" y="1624076"/>
              <a:ext cx="560401" cy="825182"/>
              <a:chOff x="1342860" y="1647676"/>
              <a:chExt cx="560401" cy="825182"/>
            </a:xfrm>
          </p:grpSpPr>
          <p:sp>
            <p:nvSpPr>
              <p:cNvPr id="2490" name="Google Shape;2490;p186"/>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1" name="Google Shape;2491;p186"/>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2" name="Google Shape;2492;p186"/>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3" name="Google Shape;2493;p186"/>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94" name="Google Shape;2494;p186"/>
          <p:cNvGrpSpPr/>
          <p:nvPr/>
        </p:nvGrpSpPr>
        <p:grpSpPr>
          <a:xfrm>
            <a:off x="4363617" y="2193816"/>
            <a:ext cx="397940" cy="646603"/>
            <a:chOff x="1400848" y="1624076"/>
            <a:chExt cx="560401" cy="910580"/>
          </a:xfrm>
        </p:grpSpPr>
        <p:grpSp>
          <p:nvGrpSpPr>
            <p:cNvPr id="2495" name="Google Shape;2495;p186"/>
            <p:cNvGrpSpPr/>
            <p:nvPr/>
          </p:nvGrpSpPr>
          <p:grpSpPr>
            <a:xfrm>
              <a:off x="1400848" y="1624076"/>
              <a:ext cx="560401" cy="825182"/>
              <a:chOff x="1342860" y="1647676"/>
              <a:chExt cx="560401" cy="825182"/>
            </a:xfrm>
          </p:grpSpPr>
          <p:sp>
            <p:nvSpPr>
              <p:cNvPr id="2496" name="Google Shape;2496;p186"/>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7" name="Google Shape;2497;p186"/>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8" name="Google Shape;2498;p186"/>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9" name="Google Shape;2499;p186"/>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0" name="Google Shape;2500;p186"/>
          <p:cNvGrpSpPr/>
          <p:nvPr/>
        </p:nvGrpSpPr>
        <p:grpSpPr>
          <a:xfrm>
            <a:off x="6104641" y="2193816"/>
            <a:ext cx="397940" cy="646603"/>
            <a:chOff x="1400848" y="1624076"/>
            <a:chExt cx="560401" cy="910580"/>
          </a:xfrm>
        </p:grpSpPr>
        <p:grpSp>
          <p:nvGrpSpPr>
            <p:cNvPr id="2501" name="Google Shape;2501;p186"/>
            <p:cNvGrpSpPr/>
            <p:nvPr/>
          </p:nvGrpSpPr>
          <p:grpSpPr>
            <a:xfrm>
              <a:off x="1400848" y="1624076"/>
              <a:ext cx="560401" cy="825182"/>
              <a:chOff x="1342860" y="1647676"/>
              <a:chExt cx="560401" cy="825182"/>
            </a:xfrm>
          </p:grpSpPr>
          <p:sp>
            <p:nvSpPr>
              <p:cNvPr id="2502" name="Google Shape;2502;p186"/>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3" name="Google Shape;2503;p186"/>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04" name="Google Shape;2504;p186"/>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5" name="Google Shape;2505;p186"/>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6" name="Google Shape;2506;p186"/>
          <p:cNvGrpSpPr/>
          <p:nvPr/>
        </p:nvGrpSpPr>
        <p:grpSpPr>
          <a:xfrm>
            <a:off x="7845666" y="2193816"/>
            <a:ext cx="397940" cy="646603"/>
            <a:chOff x="1400848" y="1624076"/>
            <a:chExt cx="560401" cy="910580"/>
          </a:xfrm>
        </p:grpSpPr>
        <p:grpSp>
          <p:nvGrpSpPr>
            <p:cNvPr id="2507" name="Google Shape;2507;p186"/>
            <p:cNvGrpSpPr/>
            <p:nvPr/>
          </p:nvGrpSpPr>
          <p:grpSpPr>
            <a:xfrm>
              <a:off x="1400848" y="1624076"/>
              <a:ext cx="560401" cy="825182"/>
              <a:chOff x="1342860" y="1647676"/>
              <a:chExt cx="560401" cy="825182"/>
            </a:xfrm>
          </p:grpSpPr>
          <p:sp>
            <p:nvSpPr>
              <p:cNvPr id="2508" name="Google Shape;2508;p186"/>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9" name="Google Shape;2509;p186"/>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10" name="Google Shape;2510;p186"/>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11" name="Google Shape;2511;p186"/>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12" name="Google Shape;2512;p186"/>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3" name="Google Shape;2513;p186"/>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4" name="Google Shape;2514;p186"/>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p186"/>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6" name="Google Shape;2516;p186"/>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517"/>
        <p:cNvGrpSpPr/>
        <p:nvPr/>
      </p:nvGrpSpPr>
      <p:grpSpPr>
        <a:xfrm>
          <a:off x="0" y="0"/>
          <a:ext cx="0" cy="0"/>
          <a:chOff x="0" y="0"/>
          <a:chExt cx="0" cy="0"/>
        </a:xfrm>
      </p:grpSpPr>
      <p:pic>
        <p:nvPicPr>
          <p:cNvPr id="2518" name="Google Shape;2518;p1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9" name="Google Shape;2519;p1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0" name="Google Shape;2520;p1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21" name="Google Shape;2521;p187"/>
          <p:cNvGrpSpPr/>
          <p:nvPr/>
        </p:nvGrpSpPr>
        <p:grpSpPr>
          <a:xfrm>
            <a:off x="881569" y="2193816"/>
            <a:ext cx="7362037" cy="646603"/>
            <a:chOff x="881569" y="2219454"/>
            <a:chExt cx="7362037" cy="646603"/>
          </a:xfrm>
        </p:grpSpPr>
        <p:grpSp>
          <p:nvGrpSpPr>
            <p:cNvPr id="2522" name="Google Shape;2522;p187"/>
            <p:cNvGrpSpPr/>
            <p:nvPr/>
          </p:nvGrpSpPr>
          <p:grpSpPr>
            <a:xfrm>
              <a:off x="881569" y="2219454"/>
              <a:ext cx="397940" cy="646603"/>
              <a:chOff x="1400848" y="1624076"/>
              <a:chExt cx="560401" cy="910580"/>
            </a:xfrm>
          </p:grpSpPr>
          <p:grpSp>
            <p:nvGrpSpPr>
              <p:cNvPr id="2523" name="Google Shape;2523;p187"/>
              <p:cNvGrpSpPr/>
              <p:nvPr/>
            </p:nvGrpSpPr>
            <p:grpSpPr>
              <a:xfrm>
                <a:off x="1400848" y="1624076"/>
                <a:ext cx="560401" cy="825182"/>
                <a:chOff x="1342860" y="1647676"/>
                <a:chExt cx="560401" cy="825182"/>
              </a:xfrm>
            </p:grpSpPr>
            <p:sp>
              <p:nvSpPr>
                <p:cNvPr id="2524" name="Google Shape;2524;p1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25" name="Google Shape;2525;p1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26" name="Google Shape;2526;p1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27" name="Google Shape;2527;p1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28" name="Google Shape;2528;p187"/>
            <p:cNvGrpSpPr/>
            <p:nvPr/>
          </p:nvGrpSpPr>
          <p:grpSpPr>
            <a:xfrm>
              <a:off x="2622593" y="2219454"/>
              <a:ext cx="397940" cy="646603"/>
              <a:chOff x="1400848" y="1624076"/>
              <a:chExt cx="560401" cy="910580"/>
            </a:xfrm>
          </p:grpSpPr>
          <p:grpSp>
            <p:nvGrpSpPr>
              <p:cNvPr id="2529" name="Google Shape;2529;p187"/>
              <p:cNvGrpSpPr/>
              <p:nvPr/>
            </p:nvGrpSpPr>
            <p:grpSpPr>
              <a:xfrm>
                <a:off x="1400848" y="1624076"/>
                <a:ext cx="560401" cy="825182"/>
                <a:chOff x="1342860" y="1647676"/>
                <a:chExt cx="560401" cy="825182"/>
              </a:xfrm>
            </p:grpSpPr>
            <p:sp>
              <p:nvSpPr>
                <p:cNvPr id="2530" name="Google Shape;2530;p1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31" name="Google Shape;2531;p1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32" name="Google Shape;2532;p1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33" name="Google Shape;2533;p1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34" name="Google Shape;2534;p187"/>
            <p:cNvGrpSpPr/>
            <p:nvPr/>
          </p:nvGrpSpPr>
          <p:grpSpPr>
            <a:xfrm>
              <a:off x="4363617" y="2219454"/>
              <a:ext cx="397940" cy="646603"/>
              <a:chOff x="1400848" y="1624076"/>
              <a:chExt cx="560401" cy="910580"/>
            </a:xfrm>
          </p:grpSpPr>
          <p:grpSp>
            <p:nvGrpSpPr>
              <p:cNvPr id="2535" name="Google Shape;2535;p187"/>
              <p:cNvGrpSpPr/>
              <p:nvPr/>
            </p:nvGrpSpPr>
            <p:grpSpPr>
              <a:xfrm>
                <a:off x="1400848" y="1624076"/>
                <a:ext cx="560401" cy="825182"/>
                <a:chOff x="1342860" y="1647676"/>
                <a:chExt cx="560401" cy="825182"/>
              </a:xfrm>
            </p:grpSpPr>
            <p:sp>
              <p:nvSpPr>
                <p:cNvPr id="2536" name="Google Shape;2536;p1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37" name="Google Shape;2537;p1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38" name="Google Shape;2538;p1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39" name="Google Shape;2539;p1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40" name="Google Shape;2540;p187"/>
            <p:cNvGrpSpPr/>
            <p:nvPr/>
          </p:nvGrpSpPr>
          <p:grpSpPr>
            <a:xfrm>
              <a:off x="6104641" y="2219454"/>
              <a:ext cx="397940" cy="646603"/>
              <a:chOff x="1400848" y="1624076"/>
              <a:chExt cx="560401" cy="910580"/>
            </a:xfrm>
          </p:grpSpPr>
          <p:grpSp>
            <p:nvGrpSpPr>
              <p:cNvPr id="2541" name="Google Shape;2541;p187"/>
              <p:cNvGrpSpPr/>
              <p:nvPr/>
            </p:nvGrpSpPr>
            <p:grpSpPr>
              <a:xfrm>
                <a:off x="1400848" y="1624076"/>
                <a:ext cx="560401" cy="825182"/>
                <a:chOff x="1342860" y="1647676"/>
                <a:chExt cx="560401" cy="825182"/>
              </a:xfrm>
            </p:grpSpPr>
            <p:sp>
              <p:nvSpPr>
                <p:cNvPr id="2542" name="Google Shape;2542;p1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43" name="Google Shape;2543;p1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44" name="Google Shape;2544;p1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45" name="Google Shape;2545;p1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46" name="Google Shape;2546;p187"/>
            <p:cNvGrpSpPr/>
            <p:nvPr/>
          </p:nvGrpSpPr>
          <p:grpSpPr>
            <a:xfrm>
              <a:off x="7845666" y="2219454"/>
              <a:ext cx="397940" cy="646603"/>
              <a:chOff x="1400848" y="1624076"/>
              <a:chExt cx="560401" cy="910580"/>
            </a:xfrm>
          </p:grpSpPr>
          <p:grpSp>
            <p:nvGrpSpPr>
              <p:cNvPr id="2547" name="Google Shape;2547;p187"/>
              <p:cNvGrpSpPr/>
              <p:nvPr/>
            </p:nvGrpSpPr>
            <p:grpSpPr>
              <a:xfrm>
                <a:off x="1400848" y="1624076"/>
                <a:ext cx="560401" cy="825182"/>
                <a:chOff x="1342860" y="1647676"/>
                <a:chExt cx="560401" cy="825182"/>
              </a:xfrm>
            </p:grpSpPr>
            <p:sp>
              <p:nvSpPr>
                <p:cNvPr id="2548" name="Google Shape;2548;p1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49" name="Google Shape;2549;p1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50" name="Google Shape;2550;p1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51" name="Google Shape;2551;p1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552" name="Google Shape;2552;p1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3" name="Google Shape;2553;p1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4" name="Google Shape;2554;p1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5" name="Google Shape;2555;p1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6" name="Google Shape;2556;p1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57"/>
        <p:cNvGrpSpPr/>
        <p:nvPr/>
      </p:nvGrpSpPr>
      <p:grpSpPr>
        <a:xfrm>
          <a:off x="0" y="0"/>
          <a:ext cx="0" cy="0"/>
          <a:chOff x="0" y="0"/>
          <a:chExt cx="0" cy="0"/>
        </a:xfrm>
      </p:grpSpPr>
      <p:pic>
        <p:nvPicPr>
          <p:cNvPr id="2558" name="Google Shape;2558;p1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9" name="Google Shape;2559;p1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0" name="Google Shape;2560;p1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1" name="Google Shape;2561;p18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62" name="Google Shape;2562;p188"/>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63" name="Google Shape;2563;p188"/>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64" name="Google Shape;2564;p188"/>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65" name="Google Shape;2565;p188"/>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66" name="Google Shape;2566;p188"/>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67" name="Google Shape;2567;p188"/>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68" name="Google Shape;2568;p188"/>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69" name="Google Shape;2569;p188"/>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70" name="Google Shape;2570;p18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1" name="Google Shape;2571;p18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2" name="Google Shape;2572;p18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3" name="Google Shape;2573;p18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4" name="Google Shape;2574;p18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5" name="Google Shape;2575;p18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p18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7" name="Google Shape;2577;p18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78"/>
        <p:cNvGrpSpPr/>
        <p:nvPr/>
      </p:nvGrpSpPr>
      <p:grpSpPr>
        <a:xfrm>
          <a:off x="0" y="0"/>
          <a:ext cx="0" cy="0"/>
          <a:chOff x="0" y="0"/>
          <a:chExt cx="0" cy="0"/>
        </a:xfrm>
      </p:grpSpPr>
      <p:pic>
        <p:nvPicPr>
          <p:cNvPr id="2579" name="Google Shape;2579;p18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80" name="Google Shape;2580;p1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1" name="Google Shape;2581;p1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2" name="Google Shape;2582;p189"/>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83" name="Google Shape;2583;p189"/>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84" name="Google Shape;2584;p189"/>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85" name="Google Shape;2585;p189"/>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86" name="Google Shape;2586;p189"/>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87" name="Google Shape;2587;p189"/>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88" name="Google Shape;2588;p189"/>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89" name="Google Shape;2589;p189"/>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90" name="Google Shape;2590;p189"/>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91" name="Google Shape;2591;p189"/>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2" name="Google Shape;2592;p189"/>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3" name="Google Shape;2593;p189"/>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4" name="Google Shape;2594;p189"/>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p189"/>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6" name="Google Shape;2596;p189"/>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7" name="Google Shape;2597;p189"/>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8" name="Google Shape;2598;p189"/>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99"/>
        <p:cNvGrpSpPr/>
        <p:nvPr/>
      </p:nvGrpSpPr>
      <p:grpSpPr>
        <a:xfrm>
          <a:off x="0" y="0"/>
          <a:ext cx="0" cy="0"/>
          <a:chOff x="0" y="0"/>
          <a:chExt cx="0" cy="0"/>
        </a:xfrm>
      </p:grpSpPr>
      <p:pic>
        <p:nvPicPr>
          <p:cNvPr id="2600" name="Google Shape;2600;p19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01" name="Google Shape;2601;p19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2" name="Google Shape;2602;p19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603" name="Google Shape;2603;p190"/>
          <p:cNvCxnSpPr>
            <a:stCxn id="2604"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604" name="Google Shape;2604;p190"/>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605" name="Google Shape;2605;p190"/>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606" name="Google Shape;2606;p190"/>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607" name="Google Shape;2607;p190"/>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608" name="Google Shape;2608;p190"/>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609" name="Google Shape;2609;p190"/>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610" name="Google Shape;2610;p190"/>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611" name="Google Shape;2611;p190"/>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2" name="Google Shape;2612;p190"/>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3" name="Google Shape;2613;p190"/>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4" name="Google Shape;2614;p190"/>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5" name="Google Shape;2615;p190"/>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6" name="Google Shape;2616;p190"/>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7" name="Google Shape;2617;p190"/>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618"/>
        <p:cNvGrpSpPr/>
        <p:nvPr/>
      </p:nvGrpSpPr>
      <p:grpSpPr>
        <a:xfrm>
          <a:off x="0" y="0"/>
          <a:ext cx="0" cy="0"/>
          <a:chOff x="0" y="0"/>
          <a:chExt cx="0" cy="0"/>
        </a:xfrm>
      </p:grpSpPr>
      <p:pic>
        <p:nvPicPr>
          <p:cNvPr id="2619" name="Google Shape;2619;p19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20" name="Google Shape;2620;p19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1" name="Google Shape;2621;p19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622" name="Google Shape;2622;p191"/>
          <p:cNvCxnSpPr>
            <a:stCxn id="2623"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623" name="Google Shape;2623;p191"/>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624" name="Google Shape;2624;p191"/>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625" name="Google Shape;2625;p191"/>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626" name="Google Shape;2626;p191"/>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627" name="Google Shape;2627;p191"/>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628" name="Google Shape;2628;p191"/>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629" name="Google Shape;2629;p191"/>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630" name="Google Shape;2630;p191"/>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1" name="Google Shape;2631;p191"/>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2" name="Google Shape;2632;p191"/>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3" name="Google Shape;2633;p191"/>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4" name="Google Shape;2634;p191"/>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5" name="Google Shape;2635;p191"/>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6" name="Google Shape;2636;p191"/>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637"/>
        <p:cNvGrpSpPr/>
        <p:nvPr/>
      </p:nvGrpSpPr>
      <p:grpSpPr>
        <a:xfrm>
          <a:off x="0" y="0"/>
          <a:ext cx="0" cy="0"/>
          <a:chOff x="0" y="0"/>
          <a:chExt cx="0" cy="0"/>
        </a:xfrm>
      </p:grpSpPr>
      <p:pic>
        <p:nvPicPr>
          <p:cNvPr id="2638" name="Google Shape;2638;p1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9" name="Google Shape;2639;p19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0" name="Google Shape;2640;p19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1" name="Google Shape;2641;p192"/>
          <p:cNvGrpSpPr/>
          <p:nvPr/>
        </p:nvGrpSpPr>
        <p:grpSpPr>
          <a:xfrm>
            <a:off x="914107" y="752041"/>
            <a:ext cx="7280320" cy="4126301"/>
            <a:chOff x="556458" y="752041"/>
            <a:chExt cx="7280320" cy="4126301"/>
          </a:xfrm>
        </p:grpSpPr>
        <p:cxnSp>
          <p:nvCxnSpPr>
            <p:cNvPr id="2642" name="Google Shape;2642;p192"/>
            <p:cNvCxnSpPr>
              <a:stCxn id="2643" idx="6"/>
              <a:endCxn id="2644" idx="0"/>
            </p:cNvCxnSpPr>
            <p:nvPr/>
          </p:nvCxnSpPr>
          <p:spPr>
            <a:xfrm rot="10800000" flipH="1">
              <a:off x="3133419" y="990104"/>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45" name="Google Shape;2645;p192"/>
            <p:cNvCxnSpPr>
              <a:stCxn id="2643" idx="6"/>
              <a:endCxn id="2646" idx="0"/>
            </p:cNvCxnSpPr>
            <p:nvPr/>
          </p:nvCxnSpPr>
          <p:spPr>
            <a:xfrm rot="10800000" flipH="1">
              <a:off x="3133419" y="2206304"/>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47" name="Google Shape;2647;p192"/>
            <p:cNvCxnSpPr>
              <a:stCxn id="2643" idx="6"/>
              <a:endCxn id="2648" idx="0"/>
            </p:cNvCxnSpPr>
            <p:nvPr/>
          </p:nvCxnSpPr>
          <p:spPr>
            <a:xfrm rot="10800000" flipH="1">
              <a:off x="3133419" y="2814404"/>
              <a:ext cx="818400" cy="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49" name="Google Shape;2649;p192"/>
            <p:cNvCxnSpPr>
              <a:stCxn id="2643" idx="6"/>
              <a:endCxn id="2650" idx="0"/>
            </p:cNvCxnSpPr>
            <p:nvPr/>
          </p:nvCxnSpPr>
          <p:spPr>
            <a:xfrm>
              <a:off x="3133419" y="2815304"/>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51" name="Google Shape;2651;p192"/>
            <p:cNvCxnSpPr>
              <a:stCxn id="2643" idx="6"/>
              <a:endCxn id="2652" idx="0"/>
            </p:cNvCxnSpPr>
            <p:nvPr/>
          </p:nvCxnSpPr>
          <p:spPr>
            <a:xfrm>
              <a:off x="3133419" y="2815304"/>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53" name="Google Shape;2653;p192"/>
            <p:cNvCxnSpPr>
              <a:stCxn id="2643" idx="6"/>
              <a:endCxn id="2654" idx="0"/>
            </p:cNvCxnSpPr>
            <p:nvPr/>
          </p:nvCxnSpPr>
          <p:spPr>
            <a:xfrm>
              <a:off x="3133419" y="2815303"/>
              <a:ext cx="818400" cy="6075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55" name="Google Shape;2655;p192"/>
            <p:cNvCxnSpPr>
              <a:stCxn id="2643" idx="6"/>
              <a:endCxn id="2656" idx="0"/>
            </p:cNvCxnSpPr>
            <p:nvPr/>
          </p:nvCxnSpPr>
          <p:spPr>
            <a:xfrm rot="10800000" flipH="1">
              <a:off x="3133419" y="1597904"/>
              <a:ext cx="818400" cy="12174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2657" name="Google Shape;2657;p192"/>
            <p:cNvGrpSpPr/>
            <p:nvPr/>
          </p:nvGrpSpPr>
          <p:grpSpPr>
            <a:xfrm>
              <a:off x="556458" y="1526823"/>
              <a:ext cx="2576961" cy="2576961"/>
              <a:chOff x="941492" y="1686560"/>
              <a:chExt cx="1876200" cy="1876200"/>
            </a:xfrm>
          </p:grpSpPr>
          <p:sp>
            <p:nvSpPr>
              <p:cNvPr id="2643" name="Google Shape;2643;p192"/>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58" name="Google Shape;2658;p192"/>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9" name="Google Shape;2659;p192"/>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0" name="Google Shape;2660;p192"/>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4" name="Google Shape;2644;p192"/>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1" name="Google Shape;2661;p192"/>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2" name="Google Shape;2662;p192"/>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6" name="Google Shape;2656;p192"/>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3" name="Google Shape;2663;p192"/>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4" name="Google Shape;2664;p192"/>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6" name="Google Shape;2646;p192"/>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5" name="Google Shape;2665;p192"/>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6" name="Google Shape;2666;p192"/>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8" name="Google Shape;2648;p192"/>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7" name="Google Shape;2667;p192"/>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8" name="Google Shape;2668;p192"/>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4" name="Google Shape;2654;p192"/>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9" name="Google Shape;2669;p192"/>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70" name="Google Shape;2670;p192"/>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2" name="Google Shape;2652;p192"/>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71" name="Google Shape;2671;p192"/>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72" name="Google Shape;2672;p192"/>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50" name="Google Shape;2650;p192"/>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73" name="Google Shape;2673;p192"/>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4" name="Google Shape;2674;p192"/>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p192"/>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p192"/>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p192"/>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p192"/>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p192"/>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80" name="Google Shape;2680;p192"/>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22" name="Google Shape;122;p2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23" name="Google Shape;123;p21"/>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4" name="Google Shape;124;p21"/>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5" name="Google Shape;125;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81"/>
        <p:cNvGrpSpPr/>
        <p:nvPr/>
      </p:nvGrpSpPr>
      <p:grpSpPr>
        <a:xfrm>
          <a:off x="0" y="0"/>
          <a:ext cx="0" cy="0"/>
          <a:chOff x="0" y="0"/>
          <a:chExt cx="0" cy="0"/>
        </a:xfrm>
      </p:grpSpPr>
      <p:pic>
        <p:nvPicPr>
          <p:cNvPr id="2682" name="Google Shape;2682;p19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p19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p19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p193"/>
          <p:cNvGrpSpPr/>
          <p:nvPr/>
        </p:nvGrpSpPr>
        <p:grpSpPr>
          <a:xfrm>
            <a:off x="914107" y="752041"/>
            <a:ext cx="7280320" cy="4126301"/>
            <a:chOff x="556458" y="752041"/>
            <a:chExt cx="7280320" cy="4126301"/>
          </a:xfrm>
        </p:grpSpPr>
        <p:cxnSp>
          <p:nvCxnSpPr>
            <p:cNvPr id="2686" name="Google Shape;2686;p193"/>
            <p:cNvCxnSpPr>
              <a:stCxn id="2687" idx="6"/>
              <a:endCxn id="2688" idx="0"/>
            </p:cNvCxnSpPr>
            <p:nvPr/>
          </p:nvCxnSpPr>
          <p:spPr>
            <a:xfrm rot="10800000" flipH="1">
              <a:off x="3133419" y="990104"/>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89" name="Google Shape;2689;p193"/>
            <p:cNvCxnSpPr>
              <a:stCxn id="2687" idx="6"/>
              <a:endCxn id="2690" idx="0"/>
            </p:cNvCxnSpPr>
            <p:nvPr/>
          </p:nvCxnSpPr>
          <p:spPr>
            <a:xfrm rot="10800000" flipH="1">
              <a:off x="3133419" y="2206304"/>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91" name="Google Shape;2691;p193"/>
            <p:cNvCxnSpPr>
              <a:stCxn id="2687" idx="6"/>
              <a:endCxn id="2692" idx="0"/>
            </p:cNvCxnSpPr>
            <p:nvPr/>
          </p:nvCxnSpPr>
          <p:spPr>
            <a:xfrm rot="10800000" flipH="1">
              <a:off x="3133419" y="2814404"/>
              <a:ext cx="818400" cy="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93" name="Google Shape;2693;p193"/>
            <p:cNvCxnSpPr>
              <a:stCxn id="2687" idx="6"/>
              <a:endCxn id="2694" idx="0"/>
            </p:cNvCxnSpPr>
            <p:nvPr/>
          </p:nvCxnSpPr>
          <p:spPr>
            <a:xfrm>
              <a:off x="3133419" y="2815304"/>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95" name="Google Shape;2695;p193"/>
            <p:cNvCxnSpPr>
              <a:stCxn id="2687" idx="6"/>
              <a:endCxn id="2696" idx="0"/>
            </p:cNvCxnSpPr>
            <p:nvPr/>
          </p:nvCxnSpPr>
          <p:spPr>
            <a:xfrm>
              <a:off x="3133419" y="2815304"/>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97" name="Google Shape;2697;p193"/>
            <p:cNvCxnSpPr>
              <a:stCxn id="2687" idx="6"/>
              <a:endCxn id="2698" idx="0"/>
            </p:cNvCxnSpPr>
            <p:nvPr/>
          </p:nvCxnSpPr>
          <p:spPr>
            <a:xfrm>
              <a:off x="3133419" y="2815303"/>
              <a:ext cx="818400" cy="6075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99" name="Google Shape;2699;p193"/>
            <p:cNvCxnSpPr>
              <a:stCxn id="2687" idx="6"/>
              <a:endCxn id="2700" idx="0"/>
            </p:cNvCxnSpPr>
            <p:nvPr/>
          </p:nvCxnSpPr>
          <p:spPr>
            <a:xfrm rot="10800000" flipH="1">
              <a:off x="3133419" y="1597904"/>
              <a:ext cx="818400" cy="12174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2701" name="Google Shape;2701;p193"/>
            <p:cNvGrpSpPr/>
            <p:nvPr/>
          </p:nvGrpSpPr>
          <p:grpSpPr>
            <a:xfrm>
              <a:off x="556458" y="1526823"/>
              <a:ext cx="2576961" cy="2576961"/>
              <a:chOff x="941492" y="1686560"/>
              <a:chExt cx="1876200" cy="1876200"/>
            </a:xfrm>
          </p:grpSpPr>
          <p:sp>
            <p:nvSpPr>
              <p:cNvPr id="2687" name="Google Shape;2687;p193"/>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2" name="Google Shape;2702;p193"/>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03" name="Google Shape;2703;p193"/>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4" name="Google Shape;2704;p193"/>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88" name="Google Shape;2688;p193"/>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5" name="Google Shape;2705;p193"/>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6" name="Google Shape;2706;p193"/>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700" name="Google Shape;2700;p193"/>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7" name="Google Shape;2707;p193"/>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8" name="Google Shape;2708;p193"/>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90" name="Google Shape;2690;p193"/>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9" name="Google Shape;2709;p193"/>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10" name="Google Shape;2710;p193"/>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92" name="Google Shape;2692;p193"/>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11" name="Google Shape;2711;p193"/>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12" name="Google Shape;2712;p193"/>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98" name="Google Shape;2698;p193"/>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13" name="Google Shape;2713;p193"/>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14" name="Google Shape;2714;p193"/>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96" name="Google Shape;2696;p193"/>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15" name="Google Shape;2715;p193"/>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16" name="Google Shape;2716;p193"/>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94" name="Google Shape;2694;p193"/>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17" name="Google Shape;2717;p193"/>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8" name="Google Shape;2718;p193"/>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9" name="Google Shape;2719;p193"/>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20" name="Google Shape;2720;p193"/>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21" name="Google Shape;2721;p193"/>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22" name="Google Shape;2722;p193"/>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23" name="Google Shape;2723;p193"/>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24" name="Google Shape;2724;p193"/>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725"/>
        <p:cNvGrpSpPr/>
        <p:nvPr/>
      </p:nvGrpSpPr>
      <p:grpSpPr>
        <a:xfrm>
          <a:off x="0" y="0"/>
          <a:ext cx="0" cy="0"/>
          <a:chOff x="0" y="0"/>
          <a:chExt cx="0" cy="0"/>
        </a:xfrm>
      </p:grpSpPr>
      <p:sp>
        <p:nvSpPr>
          <p:cNvPr id="2726" name="Google Shape;2726;p194"/>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7" name="Google Shape;2727;p19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8" name="Google Shape;2728;p19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9" name="Google Shape;2729;p19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30" name="Google Shape;2730;p194"/>
          <p:cNvGrpSpPr/>
          <p:nvPr/>
        </p:nvGrpSpPr>
        <p:grpSpPr>
          <a:xfrm>
            <a:off x="716012" y="759602"/>
            <a:ext cx="3556033" cy="4132405"/>
            <a:chOff x="520700" y="759602"/>
            <a:chExt cx="3556033" cy="4132405"/>
          </a:xfrm>
        </p:grpSpPr>
        <p:cxnSp>
          <p:nvCxnSpPr>
            <p:cNvPr id="2731" name="Google Shape;2731;p194"/>
            <p:cNvCxnSpPr>
              <a:stCxn id="2732" idx="6"/>
              <a:endCxn id="2733" idx="2"/>
            </p:cNvCxnSpPr>
            <p:nvPr/>
          </p:nvCxnSpPr>
          <p:spPr>
            <a:xfrm rot="10800000" flipH="1">
              <a:off x="2484500" y="969338"/>
              <a:ext cx="935700" cy="18564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4" name="Google Shape;2734;p194"/>
            <p:cNvCxnSpPr>
              <a:stCxn id="2732" idx="6"/>
              <a:endCxn id="2735" idx="2"/>
            </p:cNvCxnSpPr>
            <p:nvPr/>
          </p:nvCxnSpPr>
          <p:spPr>
            <a:xfrm rot="10800000" flipH="1">
              <a:off x="2484500" y="15882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6" name="Google Shape;2736;p194"/>
            <p:cNvCxnSpPr>
              <a:stCxn id="2732" idx="6"/>
              <a:endCxn id="2737" idx="2"/>
            </p:cNvCxnSpPr>
            <p:nvPr/>
          </p:nvCxnSpPr>
          <p:spPr>
            <a:xfrm rot="10800000" flipH="1">
              <a:off x="2484500" y="2206838"/>
              <a:ext cx="935700" cy="6189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8" name="Google Shape;2738;p194"/>
            <p:cNvCxnSpPr>
              <a:stCxn id="2732" idx="6"/>
              <a:endCxn id="2739" idx="2"/>
            </p:cNvCxnSpPr>
            <p:nvPr/>
          </p:nvCxnSpPr>
          <p:spPr>
            <a:xfrm>
              <a:off x="2484500" y="2825738"/>
              <a:ext cx="935700" cy="18567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40" name="Google Shape;2740;p194"/>
            <p:cNvCxnSpPr>
              <a:stCxn id="2732" idx="6"/>
              <a:endCxn id="2741" idx="2"/>
            </p:cNvCxnSpPr>
            <p:nvPr/>
          </p:nvCxnSpPr>
          <p:spPr>
            <a:xfrm>
              <a:off x="2484500" y="28257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42" name="Google Shape;2742;p194"/>
            <p:cNvCxnSpPr>
              <a:stCxn id="2732" idx="6"/>
              <a:endCxn id="2743" idx="2"/>
            </p:cNvCxnSpPr>
            <p:nvPr/>
          </p:nvCxnSpPr>
          <p:spPr>
            <a:xfrm>
              <a:off x="2484500" y="2825738"/>
              <a:ext cx="935700" cy="6192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44" name="Google Shape;2744;p194"/>
            <p:cNvCxnSpPr>
              <a:endCxn id="2745"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2" name="Google Shape;2732;p194"/>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6" name="Google Shape;2746;p194"/>
            <p:cNvGrpSpPr/>
            <p:nvPr/>
          </p:nvGrpSpPr>
          <p:grpSpPr>
            <a:xfrm>
              <a:off x="3420344" y="759602"/>
              <a:ext cx="656389" cy="4132405"/>
              <a:chOff x="3522182" y="752447"/>
              <a:chExt cx="656389" cy="4131992"/>
            </a:xfrm>
          </p:grpSpPr>
          <p:grpSp>
            <p:nvGrpSpPr>
              <p:cNvPr id="2747" name="Google Shape;2747;p194"/>
              <p:cNvGrpSpPr/>
              <p:nvPr/>
            </p:nvGrpSpPr>
            <p:grpSpPr>
              <a:xfrm>
                <a:off x="3522182" y="752447"/>
                <a:ext cx="656389" cy="419100"/>
                <a:chOff x="3522182" y="782927"/>
                <a:chExt cx="656389" cy="419100"/>
              </a:xfrm>
            </p:grpSpPr>
            <p:sp>
              <p:nvSpPr>
                <p:cNvPr id="2733" name="Google Shape;2733;p194"/>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8" name="Google Shape;2748;p194"/>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49" name="Google Shape;2749;p194"/>
              <p:cNvGrpSpPr/>
              <p:nvPr/>
            </p:nvGrpSpPr>
            <p:grpSpPr>
              <a:xfrm>
                <a:off x="3522182" y="1371527"/>
                <a:ext cx="656388" cy="419100"/>
                <a:chOff x="3522182" y="1395657"/>
                <a:chExt cx="656388" cy="419100"/>
              </a:xfrm>
            </p:grpSpPr>
            <p:sp>
              <p:nvSpPr>
                <p:cNvPr id="2735" name="Google Shape;2735;p194"/>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0" name="Google Shape;2750;p194"/>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51" name="Google Shape;2751;p194"/>
              <p:cNvGrpSpPr/>
              <p:nvPr/>
            </p:nvGrpSpPr>
            <p:grpSpPr>
              <a:xfrm>
                <a:off x="3522182" y="3228607"/>
                <a:ext cx="656388" cy="417900"/>
                <a:chOff x="3522182" y="3233686"/>
                <a:chExt cx="656388" cy="417900"/>
              </a:xfrm>
            </p:grpSpPr>
            <p:sp>
              <p:nvSpPr>
                <p:cNvPr id="2743" name="Google Shape;2743;p194"/>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2" name="Google Shape;2752;p194"/>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53" name="Google Shape;2753;p194"/>
              <p:cNvGrpSpPr/>
              <p:nvPr/>
            </p:nvGrpSpPr>
            <p:grpSpPr>
              <a:xfrm>
                <a:off x="3522182" y="3846259"/>
                <a:ext cx="656388" cy="419100"/>
                <a:chOff x="3522182" y="3844987"/>
                <a:chExt cx="656388" cy="419100"/>
              </a:xfrm>
            </p:grpSpPr>
            <p:sp>
              <p:nvSpPr>
                <p:cNvPr id="2741" name="Google Shape;2741;p194"/>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4" name="Google Shape;2754;p194"/>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55" name="Google Shape;2755;p194"/>
              <p:cNvGrpSpPr/>
              <p:nvPr/>
            </p:nvGrpSpPr>
            <p:grpSpPr>
              <a:xfrm>
                <a:off x="3522182" y="1990447"/>
                <a:ext cx="656388" cy="417900"/>
                <a:chOff x="3522182" y="2008227"/>
                <a:chExt cx="656388" cy="417900"/>
              </a:xfrm>
            </p:grpSpPr>
            <p:sp>
              <p:nvSpPr>
                <p:cNvPr id="2737" name="Google Shape;2737;p194"/>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6" name="Google Shape;2756;p194"/>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57" name="Google Shape;2757;p194"/>
              <p:cNvGrpSpPr/>
              <p:nvPr/>
            </p:nvGrpSpPr>
            <p:grpSpPr>
              <a:xfrm>
                <a:off x="3522182" y="2609527"/>
                <a:ext cx="656388" cy="417900"/>
                <a:chOff x="3522182" y="2620957"/>
                <a:chExt cx="656388" cy="417900"/>
              </a:xfrm>
            </p:grpSpPr>
            <p:sp>
              <p:nvSpPr>
                <p:cNvPr id="2745" name="Google Shape;2745;p194"/>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8" name="Google Shape;2758;p194"/>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59" name="Google Shape;2759;p194"/>
              <p:cNvGrpSpPr/>
              <p:nvPr/>
            </p:nvGrpSpPr>
            <p:grpSpPr>
              <a:xfrm>
                <a:off x="3522182" y="4465339"/>
                <a:ext cx="656388" cy="419100"/>
                <a:chOff x="3522182" y="4457719"/>
                <a:chExt cx="656388" cy="419100"/>
              </a:xfrm>
            </p:grpSpPr>
            <p:sp>
              <p:nvSpPr>
                <p:cNvPr id="2739" name="Google Shape;2739;p194"/>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60" name="Google Shape;2760;p194"/>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61" name="Google Shape;2761;p194"/>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2" name="Google Shape;2762;p194"/>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p194"/>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p194"/>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5" name="Google Shape;2765;p194"/>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6" name="Google Shape;2766;p194"/>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7" name="Google Shape;2767;p194"/>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8" name="Google Shape;2768;p194"/>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69"/>
        <p:cNvGrpSpPr/>
        <p:nvPr/>
      </p:nvGrpSpPr>
      <p:grpSpPr>
        <a:xfrm>
          <a:off x="0" y="0"/>
          <a:ext cx="0" cy="0"/>
          <a:chOff x="0" y="0"/>
          <a:chExt cx="0" cy="0"/>
        </a:xfrm>
      </p:grpSpPr>
      <p:sp>
        <p:nvSpPr>
          <p:cNvPr id="2770" name="Google Shape;2770;p195"/>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1" name="Google Shape;2771;p1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2" name="Google Shape;2772;p1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3" name="Google Shape;2773;p1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4" name="Google Shape;2774;p195"/>
          <p:cNvGrpSpPr/>
          <p:nvPr/>
        </p:nvGrpSpPr>
        <p:grpSpPr>
          <a:xfrm>
            <a:off x="716012" y="759602"/>
            <a:ext cx="3556033" cy="4132405"/>
            <a:chOff x="520700" y="759602"/>
            <a:chExt cx="3556033" cy="4132405"/>
          </a:xfrm>
        </p:grpSpPr>
        <p:cxnSp>
          <p:nvCxnSpPr>
            <p:cNvPr id="2775" name="Google Shape;2775;p195"/>
            <p:cNvCxnSpPr>
              <a:stCxn id="2776" idx="6"/>
              <a:endCxn id="2777" idx="2"/>
            </p:cNvCxnSpPr>
            <p:nvPr/>
          </p:nvCxnSpPr>
          <p:spPr>
            <a:xfrm rot="10800000" flipH="1">
              <a:off x="2484500" y="969338"/>
              <a:ext cx="935700" cy="18564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78" name="Google Shape;2778;p195"/>
            <p:cNvCxnSpPr>
              <a:stCxn id="2776" idx="6"/>
              <a:endCxn id="2779" idx="2"/>
            </p:cNvCxnSpPr>
            <p:nvPr/>
          </p:nvCxnSpPr>
          <p:spPr>
            <a:xfrm rot="10800000" flipH="1">
              <a:off x="2484500" y="15882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0" name="Google Shape;2780;p195"/>
            <p:cNvCxnSpPr>
              <a:stCxn id="2776" idx="6"/>
              <a:endCxn id="2781" idx="2"/>
            </p:cNvCxnSpPr>
            <p:nvPr/>
          </p:nvCxnSpPr>
          <p:spPr>
            <a:xfrm rot="10800000" flipH="1">
              <a:off x="2484500" y="2206838"/>
              <a:ext cx="935700" cy="6189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2" name="Google Shape;2782;p195"/>
            <p:cNvCxnSpPr>
              <a:stCxn id="2776" idx="6"/>
              <a:endCxn id="2783" idx="2"/>
            </p:cNvCxnSpPr>
            <p:nvPr/>
          </p:nvCxnSpPr>
          <p:spPr>
            <a:xfrm>
              <a:off x="2484500" y="2825738"/>
              <a:ext cx="935700" cy="18567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4" name="Google Shape;2784;p195"/>
            <p:cNvCxnSpPr>
              <a:stCxn id="2776" idx="6"/>
              <a:endCxn id="2785" idx="2"/>
            </p:cNvCxnSpPr>
            <p:nvPr/>
          </p:nvCxnSpPr>
          <p:spPr>
            <a:xfrm>
              <a:off x="2484500" y="28257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6" name="Google Shape;2786;p195"/>
            <p:cNvCxnSpPr>
              <a:stCxn id="2776" idx="6"/>
              <a:endCxn id="2787" idx="2"/>
            </p:cNvCxnSpPr>
            <p:nvPr/>
          </p:nvCxnSpPr>
          <p:spPr>
            <a:xfrm>
              <a:off x="2484500" y="2825738"/>
              <a:ext cx="935700" cy="6192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8" name="Google Shape;2788;p195"/>
            <p:cNvCxnSpPr>
              <a:endCxn id="2789"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6" name="Google Shape;2776;p1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90" name="Google Shape;2790;p195"/>
            <p:cNvGrpSpPr/>
            <p:nvPr/>
          </p:nvGrpSpPr>
          <p:grpSpPr>
            <a:xfrm>
              <a:off x="3420344" y="759602"/>
              <a:ext cx="656389" cy="4132405"/>
              <a:chOff x="3522182" y="752447"/>
              <a:chExt cx="656389" cy="4131992"/>
            </a:xfrm>
          </p:grpSpPr>
          <p:grpSp>
            <p:nvGrpSpPr>
              <p:cNvPr id="2791" name="Google Shape;2791;p195"/>
              <p:cNvGrpSpPr/>
              <p:nvPr/>
            </p:nvGrpSpPr>
            <p:grpSpPr>
              <a:xfrm>
                <a:off x="3522182" y="752447"/>
                <a:ext cx="656389" cy="419100"/>
                <a:chOff x="3522182" y="782927"/>
                <a:chExt cx="656389" cy="419100"/>
              </a:xfrm>
            </p:grpSpPr>
            <p:sp>
              <p:nvSpPr>
                <p:cNvPr id="2777" name="Google Shape;2777;p1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2" name="Google Shape;2792;p1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93" name="Google Shape;2793;p195"/>
              <p:cNvGrpSpPr/>
              <p:nvPr/>
            </p:nvGrpSpPr>
            <p:grpSpPr>
              <a:xfrm>
                <a:off x="3522182" y="1371527"/>
                <a:ext cx="656388" cy="419100"/>
                <a:chOff x="3522182" y="1395657"/>
                <a:chExt cx="656388" cy="419100"/>
              </a:xfrm>
            </p:grpSpPr>
            <p:sp>
              <p:nvSpPr>
                <p:cNvPr id="2779" name="Google Shape;2779;p1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4" name="Google Shape;2794;p195"/>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95" name="Google Shape;2795;p195"/>
              <p:cNvGrpSpPr/>
              <p:nvPr/>
            </p:nvGrpSpPr>
            <p:grpSpPr>
              <a:xfrm>
                <a:off x="3522182" y="3228607"/>
                <a:ext cx="656388" cy="417900"/>
                <a:chOff x="3522182" y="3233686"/>
                <a:chExt cx="656388" cy="417900"/>
              </a:xfrm>
            </p:grpSpPr>
            <p:sp>
              <p:nvSpPr>
                <p:cNvPr id="2787" name="Google Shape;2787;p1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6" name="Google Shape;2796;p1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97" name="Google Shape;2797;p195"/>
              <p:cNvGrpSpPr/>
              <p:nvPr/>
            </p:nvGrpSpPr>
            <p:grpSpPr>
              <a:xfrm>
                <a:off x="3522182" y="3846259"/>
                <a:ext cx="656388" cy="419100"/>
                <a:chOff x="3522182" y="3844987"/>
                <a:chExt cx="656388" cy="419100"/>
              </a:xfrm>
            </p:grpSpPr>
            <p:sp>
              <p:nvSpPr>
                <p:cNvPr id="2785" name="Google Shape;2785;p1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8" name="Google Shape;2798;p195"/>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9" name="Google Shape;2799;p195"/>
              <p:cNvGrpSpPr/>
              <p:nvPr/>
            </p:nvGrpSpPr>
            <p:grpSpPr>
              <a:xfrm>
                <a:off x="3522182" y="1990447"/>
                <a:ext cx="656388" cy="417900"/>
                <a:chOff x="3522182" y="2008227"/>
                <a:chExt cx="656388" cy="417900"/>
              </a:xfrm>
            </p:grpSpPr>
            <p:sp>
              <p:nvSpPr>
                <p:cNvPr id="2781" name="Google Shape;2781;p1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0" name="Google Shape;2800;p1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1" name="Google Shape;2801;p195"/>
              <p:cNvGrpSpPr/>
              <p:nvPr/>
            </p:nvGrpSpPr>
            <p:grpSpPr>
              <a:xfrm>
                <a:off x="3522182" y="2609527"/>
                <a:ext cx="656388" cy="417900"/>
                <a:chOff x="3522182" y="2620957"/>
                <a:chExt cx="656388" cy="417900"/>
              </a:xfrm>
            </p:grpSpPr>
            <p:sp>
              <p:nvSpPr>
                <p:cNvPr id="2789" name="Google Shape;2789;p1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2" name="Google Shape;2802;p195"/>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03" name="Google Shape;2803;p195"/>
              <p:cNvGrpSpPr/>
              <p:nvPr/>
            </p:nvGrpSpPr>
            <p:grpSpPr>
              <a:xfrm>
                <a:off x="3522182" y="4465339"/>
                <a:ext cx="656388" cy="419100"/>
                <a:chOff x="3522182" y="4457719"/>
                <a:chExt cx="656388" cy="419100"/>
              </a:xfrm>
            </p:grpSpPr>
            <p:sp>
              <p:nvSpPr>
                <p:cNvPr id="2783" name="Google Shape;2783;p1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4" name="Google Shape;2804;p1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05" name="Google Shape;2805;p1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6" name="Google Shape;2806;p1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7" name="Google Shape;2807;p1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8" name="Google Shape;2808;p1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9" name="Google Shape;2809;p1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0" name="Google Shape;2810;p1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1" name="Google Shape;2811;p1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2" name="Google Shape;2812;p1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813"/>
        <p:cNvGrpSpPr/>
        <p:nvPr/>
      </p:nvGrpSpPr>
      <p:grpSpPr>
        <a:xfrm>
          <a:off x="0" y="0"/>
          <a:ext cx="0" cy="0"/>
          <a:chOff x="0" y="0"/>
          <a:chExt cx="0" cy="0"/>
        </a:xfrm>
      </p:grpSpPr>
      <p:sp>
        <p:nvSpPr>
          <p:cNvPr id="2814" name="Google Shape;2814;p196"/>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815" name="Google Shape;2815;p19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6" name="Google Shape;2816;p1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7" name="Google Shape;2817;p1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8" name="Google Shape;2818;p196"/>
          <p:cNvGrpSpPr/>
          <p:nvPr/>
        </p:nvGrpSpPr>
        <p:grpSpPr>
          <a:xfrm>
            <a:off x="716012" y="759602"/>
            <a:ext cx="3556033" cy="4132405"/>
            <a:chOff x="520700" y="759602"/>
            <a:chExt cx="3556033" cy="4132405"/>
          </a:xfrm>
        </p:grpSpPr>
        <p:cxnSp>
          <p:nvCxnSpPr>
            <p:cNvPr id="2819" name="Google Shape;2819;p196"/>
            <p:cNvCxnSpPr>
              <a:stCxn id="2820" idx="6"/>
              <a:endCxn id="2821" idx="2"/>
            </p:cNvCxnSpPr>
            <p:nvPr/>
          </p:nvCxnSpPr>
          <p:spPr>
            <a:xfrm rot="10800000" flipH="1">
              <a:off x="2484500" y="969338"/>
              <a:ext cx="935700" cy="18564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822" name="Google Shape;2822;p196"/>
            <p:cNvCxnSpPr>
              <a:stCxn id="2820" idx="6"/>
              <a:endCxn id="2823" idx="2"/>
            </p:cNvCxnSpPr>
            <p:nvPr/>
          </p:nvCxnSpPr>
          <p:spPr>
            <a:xfrm rot="10800000" flipH="1">
              <a:off x="2484500" y="15882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824" name="Google Shape;2824;p196"/>
            <p:cNvCxnSpPr>
              <a:stCxn id="2820" idx="6"/>
              <a:endCxn id="2825" idx="2"/>
            </p:cNvCxnSpPr>
            <p:nvPr/>
          </p:nvCxnSpPr>
          <p:spPr>
            <a:xfrm rot="10800000" flipH="1">
              <a:off x="2484500" y="2206838"/>
              <a:ext cx="935700" cy="6189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826" name="Google Shape;2826;p196"/>
            <p:cNvCxnSpPr>
              <a:stCxn id="2820" idx="6"/>
              <a:endCxn id="2827" idx="2"/>
            </p:cNvCxnSpPr>
            <p:nvPr/>
          </p:nvCxnSpPr>
          <p:spPr>
            <a:xfrm>
              <a:off x="2484500" y="2825738"/>
              <a:ext cx="935700" cy="18567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828" name="Google Shape;2828;p196"/>
            <p:cNvCxnSpPr>
              <a:stCxn id="2820" idx="6"/>
              <a:endCxn id="2829" idx="2"/>
            </p:cNvCxnSpPr>
            <p:nvPr/>
          </p:nvCxnSpPr>
          <p:spPr>
            <a:xfrm>
              <a:off x="2484500" y="28257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830" name="Google Shape;2830;p196"/>
            <p:cNvCxnSpPr>
              <a:stCxn id="2820" idx="6"/>
              <a:endCxn id="2831" idx="2"/>
            </p:cNvCxnSpPr>
            <p:nvPr/>
          </p:nvCxnSpPr>
          <p:spPr>
            <a:xfrm>
              <a:off x="2484500" y="2825738"/>
              <a:ext cx="935700" cy="6192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832" name="Google Shape;2832;p196"/>
            <p:cNvCxnSpPr>
              <a:endCxn id="2833"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820" name="Google Shape;2820;p196"/>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834" name="Google Shape;2834;p196"/>
            <p:cNvGrpSpPr/>
            <p:nvPr/>
          </p:nvGrpSpPr>
          <p:grpSpPr>
            <a:xfrm>
              <a:off x="3420344" y="759602"/>
              <a:ext cx="656389" cy="4132405"/>
              <a:chOff x="3522182" y="752447"/>
              <a:chExt cx="656389" cy="4131992"/>
            </a:xfrm>
          </p:grpSpPr>
          <p:grpSp>
            <p:nvGrpSpPr>
              <p:cNvPr id="2835" name="Google Shape;2835;p196"/>
              <p:cNvGrpSpPr/>
              <p:nvPr/>
            </p:nvGrpSpPr>
            <p:grpSpPr>
              <a:xfrm>
                <a:off x="3522182" y="752447"/>
                <a:ext cx="656389" cy="419100"/>
                <a:chOff x="3522182" y="782927"/>
                <a:chExt cx="656389" cy="419100"/>
              </a:xfrm>
            </p:grpSpPr>
            <p:sp>
              <p:nvSpPr>
                <p:cNvPr id="2821" name="Google Shape;2821;p196"/>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6" name="Google Shape;2836;p196"/>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837" name="Google Shape;2837;p196"/>
              <p:cNvGrpSpPr/>
              <p:nvPr/>
            </p:nvGrpSpPr>
            <p:grpSpPr>
              <a:xfrm>
                <a:off x="3522182" y="1371527"/>
                <a:ext cx="656388" cy="419100"/>
                <a:chOff x="3522182" y="1395657"/>
                <a:chExt cx="656388" cy="419100"/>
              </a:xfrm>
            </p:grpSpPr>
            <p:sp>
              <p:nvSpPr>
                <p:cNvPr id="2823" name="Google Shape;2823;p196"/>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8" name="Google Shape;2838;p196"/>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839" name="Google Shape;2839;p196"/>
              <p:cNvGrpSpPr/>
              <p:nvPr/>
            </p:nvGrpSpPr>
            <p:grpSpPr>
              <a:xfrm>
                <a:off x="3522182" y="3228607"/>
                <a:ext cx="656388" cy="417900"/>
                <a:chOff x="3522182" y="3233686"/>
                <a:chExt cx="656388" cy="417900"/>
              </a:xfrm>
            </p:grpSpPr>
            <p:sp>
              <p:nvSpPr>
                <p:cNvPr id="2831" name="Google Shape;2831;p196"/>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0" name="Google Shape;2840;p196"/>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841" name="Google Shape;2841;p196"/>
              <p:cNvGrpSpPr/>
              <p:nvPr/>
            </p:nvGrpSpPr>
            <p:grpSpPr>
              <a:xfrm>
                <a:off x="3522182" y="3846259"/>
                <a:ext cx="656388" cy="419100"/>
                <a:chOff x="3522182" y="3844987"/>
                <a:chExt cx="656388" cy="419100"/>
              </a:xfrm>
            </p:grpSpPr>
            <p:sp>
              <p:nvSpPr>
                <p:cNvPr id="2829" name="Google Shape;2829;p196"/>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2" name="Google Shape;2842;p196"/>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843" name="Google Shape;2843;p196"/>
              <p:cNvGrpSpPr/>
              <p:nvPr/>
            </p:nvGrpSpPr>
            <p:grpSpPr>
              <a:xfrm>
                <a:off x="3522182" y="1990447"/>
                <a:ext cx="656388" cy="417900"/>
                <a:chOff x="3522182" y="2008227"/>
                <a:chExt cx="656388" cy="417900"/>
              </a:xfrm>
            </p:grpSpPr>
            <p:sp>
              <p:nvSpPr>
                <p:cNvPr id="2825" name="Google Shape;2825;p196"/>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4" name="Google Shape;2844;p196"/>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45" name="Google Shape;2845;p196"/>
              <p:cNvGrpSpPr/>
              <p:nvPr/>
            </p:nvGrpSpPr>
            <p:grpSpPr>
              <a:xfrm>
                <a:off x="3522182" y="2609527"/>
                <a:ext cx="656388" cy="417900"/>
                <a:chOff x="3522182" y="2620957"/>
                <a:chExt cx="656388" cy="417900"/>
              </a:xfrm>
            </p:grpSpPr>
            <p:sp>
              <p:nvSpPr>
                <p:cNvPr id="2833" name="Google Shape;2833;p196"/>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6" name="Google Shape;2846;p196"/>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47" name="Google Shape;2847;p196"/>
              <p:cNvGrpSpPr/>
              <p:nvPr/>
            </p:nvGrpSpPr>
            <p:grpSpPr>
              <a:xfrm>
                <a:off x="3522182" y="4465339"/>
                <a:ext cx="656388" cy="419100"/>
                <a:chOff x="3522182" y="4457719"/>
                <a:chExt cx="656388" cy="419100"/>
              </a:xfrm>
            </p:grpSpPr>
            <p:sp>
              <p:nvSpPr>
                <p:cNvPr id="2827" name="Google Shape;2827;p196"/>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8" name="Google Shape;2848;p196"/>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49" name="Google Shape;2849;p196"/>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0" name="Google Shape;2850;p196"/>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1" name="Google Shape;2851;p196"/>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2" name="Google Shape;2852;p196"/>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3" name="Google Shape;2853;p196"/>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4" name="Google Shape;2854;p196"/>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5" name="Google Shape;2855;p196"/>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6" name="Google Shape;2856;p196"/>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57"/>
        <p:cNvGrpSpPr/>
        <p:nvPr/>
      </p:nvGrpSpPr>
      <p:grpSpPr>
        <a:xfrm>
          <a:off x="0" y="0"/>
          <a:ext cx="0" cy="0"/>
          <a:chOff x="0" y="0"/>
          <a:chExt cx="0" cy="0"/>
        </a:xfrm>
      </p:grpSpPr>
      <p:pic>
        <p:nvPicPr>
          <p:cNvPr id="2858" name="Google Shape;2858;p19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59" name="Google Shape;2859;p19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0" name="Google Shape;2860;p19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61" name="Google Shape;2861;p197"/>
          <p:cNvGrpSpPr/>
          <p:nvPr/>
        </p:nvGrpSpPr>
        <p:grpSpPr>
          <a:xfrm>
            <a:off x="1060707" y="857568"/>
            <a:ext cx="3060725" cy="3921062"/>
            <a:chOff x="520700" y="865188"/>
            <a:chExt cx="3060725" cy="3921062"/>
          </a:xfrm>
        </p:grpSpPr>
        <p:cxnSp>
          <p:nvCxnSpPr>
            <p:cNvPr id="2862" name="Google Shape;2862;p197"/>
            <p:cNvCxnSpPr>
              <a:stCxn id="2863" idx="6"/>
              <a:endCxn id="2864" idx="2"/>
            </p:cNvCxnSpPr>
            <p:nvPr/>
          </p:nvCxnSpPr>
          <p:spPr>
            <a:xfrm rot="10800000" flipH="1">
              <a:off x="2484500" y="9690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65" name="Google Shape;2865;p197"/>
            <p:cNvCxnSpPr>
              <a:stCxn id="2863" idx="6"/>
              <a:endCxn id="2866" idx="2"/>
            </p:cNvCxnSpPr>
            <p:nvPr/>
          </p:nvCxnSpPr>
          <p:spPr>
            <a:xfrm rot="10800000" flipH="1">
              <a:off x="2484500" y="15882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67" name="Google Shape;2867;p197"/>
            <p:cNvCxnSpPr>
              <a:stCxn id="2863" idx="6"/>
              <a:endCxn id="2868" idx="2"/>
            </p:cNvCxnSpPr>
            <p:nvPr/>
          </p:nvCxnSpPr>
          <p:spPr>
            <a:xfrm rot="10800000" flipH="1">
              <a:off x="2484500" y="22065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69" name="Google Shape;2869;p197"/>
            <p:cNvCxnSpPr>
              <a:stCxn id="2863" idx="6"/>
              <a:endCxn id="2870" idx="2"/>
            </p:cNvCxnSpPr>
            <p:nvPr/>
          </p:nvCxnSpPr>
          <p:spPr>
            <a:xfrm>
              <a:off x="2484500" y="28257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71" name="Google Shape;2871;p197"/>
            <p:cNvCxnSpPr>
              <a:stCxn id="2863" idx="6"/>
              <a:endCxn id="2872" idx="2"/>
            </p:cNvCxnSpPr>
            <p:nvPr/>
          </p:nvCxnSpPr>
          <p:spPr>
            <a:xfrm>
              <a:off x="2484500" y="28257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73" name="Google Shape;2873;p197"/>
            <p:cNvCxnSpPr>
              <a:stCxn id="2863" idx="6"/>
              <a:endCxn id="2874" idx="2"/>
            </p:cNvCxnSpPr>
            <p:nvPr/>
          </p:nvCxnSpPr>
          <p:spPr>
            <a:xfrm>
              <a:off x="2484500" y="28257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75" name="Google Shape;2875;p197"/>
            <p:cNvCxnSpPr>
              <a:endCxn id="2876"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63" name="Google Shape;2863;p19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64" name="Google Shape;2864;p19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66" name="Google Shape;2866;p19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4" name="Google Shape;2874;p19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2" name="Google Shape;2872;p19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68" name="Google Shape;2868;p19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6" name="Google Shape;2876;p19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0" name="Google Shape;2870;p19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77" name="Google Shape;2877;p19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8" name="Google Shape;2878;p19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9" name="Google Shape;2879;p19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0" name="Google Shape;2880;p19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1" name="Google Shape;2881;p19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2" name="Google Shape;2882;p19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3" name="Google Shape;2883;p19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4" name="Google Shape;2884;p19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85"/>
        <p:cNvGrpSpPr/>
        <p:nvPr/>
      </p:nvGrpSpPr>
      <p:grpSpPr>
        <a:xfrm>
          <a:off x="0" y="0"/>
          <a:ext cx="0" cy="0"/>
          <a:chOff x="0" y="0"/>
          <a:chExt cx="0" cy="0"/>
        </a:xfrm>
      </p:grpSpPr>
      <p:pic>
        <p:nvPicPr>
          <p:cNvPr id="2886" name="Google Shape;2886;p1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87" name="Google Shape;2887;p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8" name="Google Shape;2888;p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89" name="Google Shape;2889;p198"/>
          <p:cNvGrpSpPr/>
          <p:nvPr/>
        </p:nvGrpSpPr>
        <p:grpSpPr>
          <a:xfrm>
            <a:off x="1060707" y="857568"/>
            <a:ext cx="3060725" cy="3921062"/>
            <a:chOff x="520700" y="865188"/>
            <a:chExt cx="3060725" cy="3921062"/>
          </a:xfrm>
        </p:grpSpPr>
        <p:cxnSp>
          <p:nvCxnSpPr>
            <p:cNvPr id="2890" name="Google Shape;2890;p198"/>
            <p:cNvCxnSpPr>
              <a:stCxn id="2891" idx="6"/>
              <a:endCxn id="2892" idx="2"/>
            </p:cNvCxnSpPr>
            <p:nvPr/>
          </p:nvCxnSpPr>
          <p:spPr>
            <a:xfrm rot="10800000" flipH="1">
              <a:off x="2484500" y="9690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93" name="Google Shape;2893;p198"/>
            <p:cNvCxnSpPr>
              <a:stCxn id="2891" idx="6"/>
              <a:endCxn id="2894" idx="2"/>
            </p:cNvCxnSpPr>
            <p:nvPr/>
          </p:nvCxnSpPr>
          <p:spPr>
            <a:xfrm rot="10800000" flipH="1">
              <a:off x="2484500" y="15882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95" name="Google Shape;2895;p198"/>
            <p:cNvCxnSpPr>
              <a:stCxn id="2891" idx="6"/>
              <a:endCxn id="2896" idx="2"/>
            </p:cNvCxnSpPr>
            <p:nvPr/>
          </p:nvCxnSpPr>
          <p:spPr>
            <a:xfrm rot="10800000" flipH="1">
              <a:off x="2484500" y="22065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97" name="Google Shape;2897;p198"/>
            <p:cNvCxnSpPr>
              <a:stCxn id="2891" idx="6"/>
              <a:endCxn id="2898" idx="2"/>
            </p:cNvCxnSpPr>
            <p:nvPr/>
          </p:nvCxnSpPr>
          <p:spPr>
            <a:xfrm>
              <a:off x="2484500" y="28257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99" name="Google Shape;2899;p198"/>
            <p:cNvCxnSpPr>
              <a:stCxn id="2891" idx="6"/>
              <a:endCxn id="2900" idx="2"/>
            </p:cNvCxnSpPr>
            <p:nvPr/>
          </p:nvCxnSpPr>
          <p:spPr>
            <a:xfrm>
              <a:off x="2484500" y="28257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01" name="Google Shape;2901;p198"/>
            <p:cNvCxnSpPr>
              <a:stCxn id="2891" idx="6"/>
              <a:endCxn id="2902" idx="2"/>
            </p:cNvCxnSpPr>
            <p:nvPr/>
          </p:nvCxnSpPr>
          <p:spPr>
            <a:xfrm>
              <a:off x="2484500" y="28257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03" name="Google Shape;2903;p198"/>
            <p:cNvCxnSpPr>
              <a:endCxn id="2904"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91" name="Google Shape;2891;p198"/>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92" name="Google Shape;2892;p198"/>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94" name="Google Shape;2894;p198"/>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02" name="Google Shape;2902;p198"/>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00" name="Google Shape;2900;p198"/>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96" name="Google Shape;2896;p198"/>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04" name="Google Shape;2904;p198"/>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98" name="Google Shape;2898;p198"/>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905" name="Google Shape;2905;p198"/>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6" name="Google Shape;2906;p198"/>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7" name="Google Shape;2907;p198"/>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8" name="Google Shape;2908;p198"/>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9" name="Google Shape;2909;p198"/>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0" name="Google Shape;2910;p198"/>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1" name="Google Shape;2911;p198"/>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2" name="Google Shape;2912;p198"/>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913"/>
        <p:cNvGrpSpPr/>
        <p:nvPr/>
      </p:nvGrpSpPr>
      <p:grpSpPr>
        <a:xfrm>
          <a:off x="0" y="0"/>
          <a:ext cx="0" cy="0"/>
          <a:chOff x="0" y="0"/>
          <a:chExt cx="0" cy="0"/>
        </a:xfrm>
      </p:grpSpPr>
      <p:pic>
        <p:nvPicPr>
          <p:cNvPr id="2914" name="Google Shape;2914;p1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15" name="Google Shape;2915;p1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6" name="Google Shape;2916;p1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17" name="Google Shape;2917;p199"/>
          <p:cNvGrpSpPr/>
          <p:nvPr/>
        </p:nvGrpSpPr>
        <p:grpSpPr>
          <a:xfrm>
            <a:off x="1060707" y="857568"/>
            <a:ext cx="3060725" cy="3921062"/>
            <a:chOff x="520700" y="865188"/>
            <a:chExt cx="3060725" cy="3921062"/>
          </a:xfrm>
        </p:grpSpPr>
        <p:cxnSp>
          <p:nvCxnSpPr>
            <p:cNvPr id="2918" name="Google Shape;2918;p199"/>
            <p:cNvCxnSpPr>
              <a:stCxn id="2919" idx="6"/>
              <a:endCxn id="2920" idx="2"/>
            </p:cNvCxnSpPr>
            <p:nvPr/>
          </p:nvCxnSpPr>
          <p:spPr>
            <a:xfrm rot="10800000" flipH="1">
              <a:off x="2484500" y="9690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21" name="Google Shape;2921;p199"/>
            <p:cNvCxnSpPr>
              <a:stCxn id="2919" idx="6"/>
              <a:endCxn id="2922" idx="2"/>
            </p:cNvCxnSpPr>
            <p:nvPr/>
          </p:nvCxnSpPr>
          <p:spPr>
            <a:xfrm rot="10800000" flipH="1">
              <a:off x="2484500" y="15882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23" name="Google Shape;2923;p199"/>
            <p:cNvCxnSpPr>
              <a:stCxn id="2919" idx="6"/>
              <a:endCxn id="2924" idx="2"/>
            </p:cNvCxnSpPr>
            <p:nvPr/>
          </p:nvCxnSpPr>
          <p:spPr>
            <a:xfrm rot="10800000" flipH="1">
              <a:off x="2484500" y="22065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25" name="Google Shape;2925;p199"/>
            <p:cNvCxnSpPr>
              <a:stCxn id="2919" idx="6"/>
              <a:endCxn id="2926" idx="2"/>
            </p:cNvCxnSpPr>
            <p:nvPr/>
          </p:nvCxnSpPr>
          <p:spPr>
            <a:xfrm>
              <a:off x="2484500" y="28257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27" name="Google Shape;2927;p199"/>
            <p:cNvCxnSpPr>
              <a:stCxn id="2919" idx="6"/>
              <a:endCxn id="2928" idx="2"/>
            </p:cNvCxnSpPr>
            <p:nvPr/>
          </p:nvCxnSpPr>
          <p:spPr>
            <a:xfrm>
              <a:off x="2484500" y="28257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29" name="Google Shape;2929;p199"/>
            <p:cNvCxnSpPr>
              <a:stCxn id="2919" idx="6"/>
              <a:endCxn id="2930" idx="2"/>
            </p:cNvCxnSpPr>
            <p:nvPr/>
          </p:nvCxnSpPr>
          <p:spPr>
            <a:xfrm>
              <a:off x="2484500" y="28257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931" name="Google Shape;2931;p199"/>
            <p:cNvCxnSpPr>
              <a:endCxn id="2932"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919" name="Google Shape;2919;p199"/>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920" name="Google Shape;2920;p199"/>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22" name="Google Shape;2922;p199"/>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30" name="Google Shape;2930;p199"/>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28" name="Google Shape;2928;p199"/>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24" name="Google Shape;2924;p199"/>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32" name="Google Shape;2932;p199"/>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26" name="Google Shape;2926;p199"/>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933" name="Google Shape;2933;p199"/>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4" name="Google Shape;2934;p199"/>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5" name="Google Shape;2935;p199"/>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6" name="Google Shape;2936;p199"/>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7" name="Google Shape;2937;p199"/>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8" name="Google Shape;2938;p199"/>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9" name="Google Shape;2939;p199"/>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0" name="Google Shape;2940;p199"/>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941"/>
        <p:cNvGrpSpPr/>
        <p:nvPr/>
      </p:nvGrpSpPr>
      <p:grpSpPr>
        <a:xfrm>
          <a:off x="0" y="0"/>
          <a:ext cx="0" cy="0"/>
          <a:chOff x="0" y="0"/>
          <a:chExt cx="0" cy="0"/>
        </a:xfrm>
      </p:grpSpPr>
      <p:pic>
        <p:nvPicPr>
          <p:cNvPr id="2942" name="Google Shape;2942;p2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3" name="Google Shape;2943;p2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4" name="Google Shape;2944;p2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45" name="Google Shape;2945;p200"/>
          <p:cNvGrpSpPr/>
          <p:nvPr/>
        </p:nvGrpSpPr>
        <p:grpSpPr>
          <a:xfrm>
            <a:off x="2441263" y="1060409"/>
            <a:ext cx="4259360" cy="3399151"/>
            <a:chOff x="2441263" y="1068029"/>
            <a:chExt cx="4259360" cy="3399151"/>
          </a:xfrm>
        </p:grpSpPr>
        <p:pic>
          <p:nvPicPr>
            <p:cNvPr id="2946" name="Google Shape;2946;p200"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47" name="Google Shape;2947;p200"/>
            <p:cNvGrpSpPr/>
            <p:nvPr/>
          </p:nvGrpSpPr>
          <p:grpSpPr>
            <a:xfrm>
              <a:off x="2441263" y="1089939"/>
              <a:ext cx="4259360" cy="3377241"/>
              <a:chOff x="2441263" y="1089939"/>
              <a:chExt cx="4259360" cy="3377241"/>
            </a:xfrm>
          </p:grpSpPr>
          <p:sp>
            <p:nvSpPr>
              <p:cNvPr id="2948" name="Google Shape;2948;p200"/>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49" name="Google Shape;2949;p200"/>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0" name="Google Shape;2950;p200"/>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1" name="Google Shape;2951;p200"/>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2" name="Google Shape;2952;p200"/>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3" name="Google Shape;2953;p200"/>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p200"/>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5" name="Google Shape;2955;p200"/>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56" name="Google Shape;2956;p200"/>
            <p:cNvGrpSpPr/>
            <p:nvPr/>
          </p:nvGrpSpPr>
          <p:grpSpPr>
            <a:xfrm>
              <a:off x="3551613" y="1402488"/>
              <a:ext cx="2054100" cy="2054100"/>
              <a:chOff x="3766548" y="1602249"/>
              <a:chExt cx="2054100" cy="2054100"/>
            </a:xfrm>
          </p:grpSpPr>
          <p:sp>
            <p:nvSpPr>
              <p:cNvPr id="2957" name="Google Shape;2957;p200"/>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8" name="Google Shape;2958;p200"/>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59" name="Google Shape;2959;p200"/>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0" name="Google Shape;2960;p200"/>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1" name="Google Shape;2961;p200"/>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2" name="Google Shape;2962;p200"/>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3" name="Google Shape;2963;p200"/>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4" name="Google Shape;2964;p200"/>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5" name="Google Shape;2965;p200"/>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6" name="Google Shape;2966;p200"/>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67" name="Google Shape;2967;p200"/>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68"/>
        <p:cNvGrpSpPr/>
        <p:nvPr/>
      </p:nvGrpSpPr>
      <p:grpSpPr>
        <a:xfrm>
          <a:off x="0" y="0"/>
          <a:ext cx="0" cy="0"/>
          <a:chOff x="0" y="0"/>
          <a:chExt cx="0" cy="0"/>
        </a:xfrm>
      </p:grpSpPr>
      <p:pic>
        <p:nvPicPr>
          <p:cNvPr id="2969" name="Google Shape;2969;p20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70" name="Google Shape;2970;p20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1" name="Google Shape;2971;p20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72" name="Google Shape;2972;p201"/>
          <p:cNvGrpSpPr/>
          <p:nvPr/>
        </p:nvGrpSpPr>
        <p:grpSpPr>
          <a:xfrm>
            <a:off x="1941529" y="1105301"/>
            <a:ext cx="5260800" cy="3388500"/>
            <a:chOff x="1941529" y="1120931"/>
            <a:chExt cx="5260800" cy="3388500"/>
          </a:xfrm>
        </p:grpSpPr>
        <p:sp>
          <p:nvSpPr>
            <p:cNvPr id="2973" name="Google Shape;2973;p201"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201"/>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975" name="Google Shape;2975;p201"/>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976" name="Google Shape;2976;p201"/>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977" name="Google Shape;2977;p201"/>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978" name="Google Shape;2978;p201"/>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979" name="Google Shape;2979;p201"/>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980" name="Google Shape;2980;p201"/>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981" name="Google Shape;2981;p201"/>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2982" name="Google Shape;2982;p201"/>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3" name="Google Shape;2983;p201"/>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4" name="Google Shape;2984;p201"/>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5" name="Google Shape;2985;p201"/>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6" name="Google Shape;2986;p201"/>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7" name="Google Shape;2987;p201"/>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8" name="Google Shape;2988;p201"/>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9" name="Google Shape;2989;p201"/>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0" name="Google Shape;2990;p201"/>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91"/>
        <p:cNvGrpSpPr/>
        <p:nvPr/>
      </p:nvGrpSpPr>
      <p:grpSpPr>
        <a:xfrm>
          <a:off x="0" y="0"/>
          <a:ext cx="0" cy="0"/>
          <a:chOff x="0" y="0"/>
          <a:chExt cx="0" cy="0"/>
        </a:xfrm>
      </p:grpSpPr>
      <p:pic>
        <p:nvPicPr>
          <p:cNvPr id="2992" name="Google Shape;2992;p20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93" name="Google Shape;2993;p2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4" name="Google Shape;2994;p2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95" name="Google Shape;2995;p202"/>
          <p:cNvGrpSpPr/>
          <p:nvPr/>
        </p:nvGrpSpPr>
        <p:grpSpPr>
          <a:xfrm>
            <a:off x="1761570" y="3131101"/>
            <a:ext cx="5621012" cy="646603"/>
            <a:chOff x="881569" y="3131101"/>
            <a:chExt cx="5621012" cy="646603"/>
          </a:xfrm>
        </p:grpSpPr>
        <p:grpSp>
          <p:nvGrpSpPr>
            <p:cNvPr id="2996" name="Google Shape;2996;p202"/>
            <p:cNvGrpSpPr/>
            <p:nvPr/>
          </p:nvGrpSpPr>
          <p:grpSpPr>
            <a:xfrm>
              <a:off x="881569" y="3131101"/>
              <a:ext cx="397940" cy="646603"/>
              <a:chOff x="1400848" y="1624076"/>
              <a:chExt cx="560401" cy="910580"/>
            </a:xfrm>
          </p:grpSpPr>
          <p:grpSp>
            <p:nvGrpSpPr>
              <p:cNvPr id="2997" name="Google Shape;2997;p202"/>
              <p:cNvGrpSpPr/>
              <p:nvPr/>
            </p:nvGrpSpPr>
            <p:grpSpPr>
              <a:xfrm>
                <a:off x="1400848" y="1624076"/>
                <a:ext cx="560401" cy="825182"/>
                <a:chOff x="1342860" y="1647676"/>
                <a:chExt cx="560401" cy="825182"/>
              </a:xfrm>
            </p:grpSpPr>
            <p:sp>
              <p:nvSpPr>
                <p:cNvPr id="2998" name="Google Shape;2998;p202"/>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99" name="Google Shape;2999;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0" name="Google Shape;3000;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1" name="Google Shape;3001;p20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02" name="Google Shape;3002;p202"/>
            <p:cNvGrpSpPr/>
            <p:nvPr/>
          </p:nvGrpSpPr>
          <p:grpSpPr>
            <a:xfrm>
              <a:off x="2622593" y="3131101"/>
              <a:ext cx="397940" cy="646603"/>
              <a:chOff x="1400848" y="1624076"/>
              <a:chExt cx="560401" cy="910580"/>
            </a:xfrm>
          </p:grpSpPr>
          <p:grpSp>
            <p:nvGrpSpPr>
              <p:cNvPr id="3003" name="Google Shape;3003;p202"/>
              <p:cNvGrpSpPr/>
              <p:nvPr/>
            </p:nvGrpSpPr>
            <p:grpSpPr>
              <a:xfrm>
                <a:off x="1400848" y="1624076"/>
                <a:ext cx="560401" cy="825182"/>
                <a:chOff x="1342860" y="1647676"/>
                <a:chExt cx="560401" cy="825182"/>
              </a:xfrm>
            </p:grpSpPr>
            <p:sp>
              <p:nvSpPr>
                <p:cNvPr id="3004" name="Google Shape;3004;p20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5" name="Google Shape;3005;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6" name="Google Shape;3006;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7" name="Google Shape;3007;p202"/>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08" name="Google Shape;3008;p202"/>
            <p:cNvGrpSpPr/>
            <p:nvPr/>
          </p:nvGrpSpPr>
          <p:grpSpPr>
            <a:xfrm>
              <a:off x="4363617" y="3131101"/>
              <a:ext cx="397940" cy="646603"/>
              <a:chOff x="1400848" y="1624076"/>
              <a:chExt cx="560401" cy="910580"/>
            </a:xfrm>
          </p:grpSpPr>
          <p:grpSp>
            <p:nvGrpSpPr>
              <p:cNvPr id="3009" name="Google Shape;3009;p202"/>
              <p:cNvGrpSpPr/>
              <p:nvPr/>
            </p:nvGrpSpPr>
            <p:grpSpPr>
              <a:xfrm>
                <a:off x="1400848" y="1624076"/>
                <a:ext cx="560401" cy="825182"/>
                <a:chOff x="1342860" y="1647676"/>
                <a:chExt cx="560401" cy="825182"/>
              </a:xfrm>
            </p:grpSpPr>
            <p:sp>
              <p:nvSpPr>
                <p:cNvPr id="3010" name="Google Shape;3010;p202"/>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11" name="Google Shape;3011;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12" name="Google Shape;3012;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13" name="Google Shape;3013;p20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14" name="Google Shape;3014;p202"/>
            <p:cNvGrpSpPr/>
            <p:nvPr/>
          </p:nvGrpSpPr>
          <p:grpSpPr>
            <a:xfrm>
              <a:off x="6104641" y="3131101"/>
              <a:ext cx="397940" cy="646603"/>
              <a:chOff x="1400848" y="1624076"/>
              <a:chExt cx="560401" cy="910580"/>
            </a:xfrm>
          </p:grpSpPr>
          <p:grpSp>
            <p:nvGrpSpPr>
              <p:cNvPr id="3015" name="Google Shape;3015;p202"/>
              <p:cNvGrpSpPr/>
              <p:nvPr/>
            </p:nvGrpSpPr>
            <p:grpSpPr>
              <a:xfrm>
                <a:off x="1400848" y="1624076"/>
                <a:ext cx="560401" cy="825182"/>
                <a:chOff x="1342860" y="1647676"/>
                <a:chExt cx="560401" cy="825182"/>
              </a:xfrm>
            </p:grpSpPr>
            <p:sp>
              <p:nvSpPr>
                <p:cNvPr id="3016" name="Google Shape;3016;p20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17" name="Google Shape;3017;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18" name="Google Shape;3018;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19" name="Google Shape;3019;p202"/>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20" name="Google Shape;3020;p202"/>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1" name="Google Shape;3021;p202"/>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2" name="Google Shape;3022;p202"/>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3" name="Google Shape;3023;p202"/>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24" name="Google Shape;3024;p202"/>
          <p:cNvGrpSpPr/>
          <p:nvPr/>
        </p:nvGrpSpPr>
        <p:grpSpPr>
          <a:xfrm>
            <a:off x="881569" y="1424217"/>
            <a:ext cx="7362037" cy="646603"/>
            <a:chOff x="881569" y="2219454"/>
            <a:chExt cx="7362037" cy="646603"/>
          </a:xfrm>
        </p:grpSpPr>
        <p:grpSp>
          <p:nvGrpSpPr>
            <p:cNvPr id="3025" name="Google Shape;3025;p202"/>
            <p:cNvGrpSpPr/>
            <p:nvPr/>
          </p:nvGrpSpPr>
          <p:grpSpPr>
            <a:xfrm>
              <a:off x="881569" y="2219454"/>
              <a:ext cx="397940" cy="646603"/>
              <a:chOff x="1400848" y="1624076"/>
              <a:chExt cx="560401" cy="910580"/>
            </a:xfrm>
          </p:grpSpPr>
          <p:grpSp>
            <p:nvGrpSpPr>
              <p:cNvPr id="3026" name="Google Shape;3026;p202"/>
              <p:cNvGrpSpPr/>
              <p:nvPr/>
            </p:nvGrpSpPr>
            <p:grpSpPr>
              <a:xfrm>
                <a:off x="1400848" y="1624076"/>
                <a:ext cx="560401" cy="825182"/>
                <a:chOff x="1342860" y="1647676"/>
                <a:chExt cx="560401" cy="825182"/>
              </a:xfrm>
            </p:grpSpPr>
            <p:sp>
              <p:nvSpPr>
                <p:cNvPr id="3027" name="Google Shape;3027;p20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8" name="Google Shape;3028;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9" name="Google Shape;3029;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0" name="Google Shape;3030;p202"/>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1" name="Google Shape;3031;p202"/>
            <p:cNvGrpSpPr/>
            <p:nvPr/>
          </p:nvGrpSpPr>
          <p:grpSpPr>
            <a:xfrm>
              <a:off x="2622593" y="2219454"/>
              <a:ext cx="397940" cy="646603"/>
              <a:chOff x="1400848" y="1624076"/>
              <a:chExt cx="560401" cy="910580"/>
            </a:xfrm>
          </p:grpSpPr>
          <p:grpSp>
            <p:nvGrpSpPr>
              <p:cNvPr id="3032" name="Google Shape;3032;p202"/>
              <p:cNvGrpSpPr/>
              <p:nvPr/>
            </p:nvGrpSpPr>
            <p:grpSpPr>
              <a:xfrm>
                <a:off x="1400848" y="1624076"/>
                <a:ext cx="560401" cy="825182"/>
                <a:chOff x="1342860" y="1647676"/>
                <a:chExt cx="560401" cy="825182"/>
              </a:xfrm>
            </p:grpSpPr>
            <p:sp>
              <p:nvSpPr>
                <p:cNvPr id="3033" name="Google Shape;3033;p202"/>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34" name="Google Shape;3034;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5" name="Google Shape;3035;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6" name="Google Shape;3036;p20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7" name="Google Shape;3037;p202"/>
            <p:cNvGrpSpPr/>
            <p:nvPr/>
          </p:nvGrpSpPr>
          <p:grpSpPr>
            <a:xfrm>
              <a:off x="4363617" y="2219454"/>
              <a:ext cx="397940" cy="646603"/>
              <a:chOff x="1400848" y="1624076"/>
              <a:chExt cx="560401" cy="910580"/>
            </a:xfrm>
          </p:grpSpPr>
          <p:grpSp>
            <p:nvGrpSpPr>
              <p:cNvPr id="3038" name="Google Shape;3038;p202"/>
              <p:cNvGrpSpPr/>
              <p:nvPr/>
            </p:nvGrpSpPr>
            <p:grpSpPr>
              <a:xfrm>
                <a:off x="1400848" y="1624076"/>
                <a:ext cx="560401" cy="825182"/>
                <a:chOff x="1342860" y="1647676"/>
                <a:chExt cx="560401" cy="825182"/>
              </a:xfrm>
            </p:grpSpPr>
            <p:sp>
              <p:nvSpPr>
                <p:cNvPr id="3039" name="Google Shape;3039;p20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0" name="Google Shape;3040;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1" name="Google Shape;3041;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2" name="Google Shape;3042;p202"/>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43" name="Google Shape;3043;p202"/>
            <p:cNvGrpSpPr/>
            <p:nvPr/>
          </p:nvGrpSpPr>
          <p:grpSpPr>
            <a:xfrm>
              <a:off x="6104641" y="2219454"/>
              <a:ext cx="397940" cy="646603"/>
              <a:chOff x="1400848" y="1624076"/>
              <a:chExt cx="560401" cy="910580"/>
            </a:xfrm>
          </p:grpSpPr>
          <p:grpSp>
            <p:nvGrpSpPr>
              <p:cNvPr id="3044" name="Google Shape;3044;p202"/>
              <p:cNvGrpSpPr/>
              <p:nvPr/>
            </p:nvGrpSpPr>
            <p:grpSpPr>
              <a:xfrm>
                <a:off x="1400848" y="1624076"/>
                <a:ext cx="560401" cy="825182"/>
                <a:chOff x="1342860" y="1647676"/>
                <a:chExt cx="560401" cy="825182"/>
              </a:xfrm>
            </p:grpSpPr>
            <p:sp>
              <p:nvSpPr>
                <p:cNvPr id="3045" name="Google Shape;3045;p202"/>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6" name="Google Shape;3046;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7" name="Google Shape;3047;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8" name="Google Shape;3048;p20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49" name="Google Shape;3049;p202"/>
            <p:cNvGrpSpPr/>
            <p:nvPr/>
          </p:nvGrpSpPr>
          <p:grpSpPr>
            <a:xfrm>
              <a:off x="7845666" y="2219454"/>
              <a:ext cx="397940" cy="646603"/>
              <a:chOff x="1400848" y="1624076"/>
              <a:chExt cx="560401" cy="910580"/>
            </a:xfrm>
          </p:grpSpPr>
          <p:grpSp>
            <p:nvGrpSpPr>
              <p:cNvPr id="3050" name="Google Shape;3050;p202"/>
              <p:cNvGrpSpPr/>
              <p:nvPr/>
            </p:nvGrpSpPr>
            <p:grpSpPr>
              <a:xfrm>
                <a:off x="1400848" y="1624076"/>
                <a:ext cx="560401" cy="825182"/>
                <a:chOff x="1342860" y="1647676"/>
                <a:chExt cx="560401" cy="825182"/>
              </a:xfrm>
            </p:grpSpPr>
            <p:sp>
              <p:nvSpPr>
                <p:cNvPr id="3051" name="Google Shape;3051;p20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p20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p20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p202"/>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55" name="Google Shape;3055;p202"/>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56" name="Google Shape;3056;p202"/>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57" name="Google Shape;3057;p202"/>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58" name="Google Shape;3058;p202"/>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59" name="Google Shape;3059;p202"/>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129" name="Google Shape;129;p22"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30" name="Google Shape;130;p22"/>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1" name="Google Shape;131;p22"/>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2" name="Google Shape;132;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60"/>
        <p:cNvGrpSpPr/>
        <p:nvPr/>
      </p:nvGrpSpPr>
      <p:grpSpPr>
        <a:xfrm>
          <a:off x="0" y="0"/>
          <a:ext cx="0" cy="0"/>
          <a:chOff x="0" y="0"/>
          <a:chExt cx="0" cy="0"/>
        </a:xfrm>
      </p:grpSpPr>
      <p:pic>
        <p:nvPicPr>
          <p:cNvPr id="3061" name="Google Shape;3061;p20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62" name="Google Shape;3062;p20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3" name="Google Shape;3063;p20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64" name="Google Shape;3064;p203"/>
          <p:cNvGrpSpPr/>
          <p:nvPr/>
        </p:nvGrpSpPr>
        <p:grpSpPr>
          <a:xfrm>
            <a:off x="1761570" y="3131101"/>
            <a:ext cx="5621012" cy="646603"/>
            <a:chOff x="881569" y="3131101"/>
            <a:chExt cx="5621012" cy="646603"/>
          </a:xfrm>
        </p:grpSpPr>
        <p:grpSp>
          <p:nvGrpSpPr>
            <p:cNvPr id="3065" name="Google Shape;3065;p203"/>
            <p:cNvGrpSpPr/>
            <p:nvPr/>
          </p:nvGrpSpPr>
          <p:grpSpPr>
            <a:xfrm>
              <a:off x="881569" y="3131101"/>
              <a:ext cx="397940" cy="646603"/>
              <a:chOff x="1400848" y="1624076"/>
              <a:chExt cx="560401" cy="910580"/>
            </a:xfrm>
          </p:grpSpPr>
          <p:grpSp>
            <p:nvGrpSpPr>
              <p:cNvPr id="3066" name="Google Shape;3066;p203"/>
              <p:cNvGrpSpPr/>
              <p:nvPr/>
            </p:nvGrpSpPr>
            <p:grpSpPr>
              <a:xfrm>
                <a:off x="1400848" y="1624076"/>
                <a:ext cx="560401" cy="825182"/>
                <a:chOff x="1342860" y="1647676"/>
                <a:chExt cx="560401" cy="825182"/>
              </a:xfrm>
            </p:grpSpPr>
            <p:sp>
              <p:nvSpPr>
                <p:cNvPr id="3067" name="Google Shape;3067;p203"/>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8" name="Google Shape;3068;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69" name="Google Shape;3069;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0" name="Google Shape;3070;p20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1" name="Google Shape;3071;p203"/>
            <p:cNvGrpSpPr/>
            <p:nvPr/>
          </p:nvGrpSpPr>
          <p:grpSpPr>
            <a:xfrm>
              <a:off x="2622593" y="3131101"/>
              <a:ext cx="397940" cy="646603"/>
              <a:chOff x="1400848" y="1624076"/>
              <a:chExt cx="560401" cy="910580"/>
            </a:xfrm>
          </p:grpSpPr>
          <p:grpSp>
            <p:nvGrpSpPr>
              <p:cNvPr id="3072" name="Google Shape;3072;p203"/>
              <p:cNvGrpSpPr/>
              <p:nvPr/>
            </p:nvGrpSpPr>
            <p:grpSpPr>
              <a:xfrm>
                <a:off x="1400848" y="1624076"/>
                <a:ext cx="560401" cy="825182"/>
                <a:chOff x="1342860" y="1647676"/>
                <a:chExt cx="560401" cy="825182"/>
              </a:xfrm>
            </p:grpSpPr>
            <p:sp>
              <p:nvSpPr>
                <p:cNvPr id="3073" name="Google Shape;3073;p20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4" name="Google Shape;3074;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5" name="Google Shape;3075;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6" name="Google Shape;3076;p203"/>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7" name="Google Shape;3077;p203"/>
            <p:cNvGrpSpPr/>
            <p:nvPr/>
          </p:nvGrpSpPr>
          <p:grpSpPr>
            <a:xfrm>
              <a:off x="4363617" y="3131101"/>
              <a:ext cx="397940" cy="646603"/>
              <a:chOff x="1400848" y="1624076"/>
              <a:chExt cx="560401" cy="910580"/>
            </a:xfrm>
          </p:grpSpPr>
          <p:grpSp>
            <p:nvGrpSpPr>
              <p:cNvPr id="3078" name="Google Shape;3078;p203"/>
              <p:cNvGrpSpPr/>
              <p:nvPr/>
            </p:nvGrpSpPr>
            <p:grpSpPr>
              <a:xfrm>
                <a:off x="1400848" y="1624076"/>
                <a:ext cx="560401" cy="825182"/>
                <a:chOff x="1342860" y="1647676"/>
                <a:chExt cx="560401" cy="825182"/>
              </a:xfrm>
            </p:grpSpPr>
            <p:sp>
              <p:nvSpPr>
                <p:cNvPr id="3079" name="Google Shape;3079;p203"/>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80" name="Google Shape;3080;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81" name="Google Shape;3081;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82" name="Google Shape;3082;p20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83" name="Google Shape;3083;p203"/>
            <p:cNvGrpSpPr/>
            <p:nvPr/>
          </p:nvGrpSpPr>
          <p:grpSpPr>
            <a:xfrm>
              <a:off x="6104641" y="3131101"/>
              <a:ext cx="397940" cy="646603"/>
              <a:chOff x="1400848" y="1624076"/>
              <a:chExt cx="560401" cy="910580"/>
            </a:xfrm>
          </p:grpSpPr>
          <p:grpSp>
            <p:nvGrpSpPr>
              <p:cNvPr id="3084" name="Google Shape;3084;p203"/>
              <p:cNvGrpSpPr/>
              <p:nvPr/>
            </p:nvGrpSpPr>
            <p:grpSpPr>
              <a:xfrm>
                <a:off x="1400848" y="1624076"/>
                <a:ext cx="560401" cy="825182"/>
                <a:chOff x="1342860" y="1647676"/>
                <a:chExt cx="560401" cy="825182"/>
              </a:xfrm>
            </p:grpSpPr>
            <p:sp>
              <p:nvSpPr>
                <p:cNvPr id="3085" name="Google Shape;3085;p20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86" name="Google Shape;3086;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87" name="Google Shape;3087;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88" name="Google Shape;3088;p203"/>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89" name="Google Shape;3089;p203"/>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0" name="Google Shape;3090;p203"/>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1" name="Google Shape;3091;p203"/>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2" name="Google Shape;3092;p203"/>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93" name="Google Shape;3093;p203"/>
          <p:cNvGrpSpPr/>
          <p:nvPr/>
        </p:nvGrpSpPr>
        <p:grpSpPr>
          <a:xfrm>
            <a:off x="881569" y="1424217"/>
            <a:ext cx="7362037" cy="646603"/>
            <a:chOff x="881569" y="2219454"/>
            <a:chExt cx="7362037" cy="646603"/>
          </a:xfrm>
        </p:grpSpPr>
        <p:grpSp>
          <p:nvGrpSpPr>
            <p:cNvPr id="3094" name="Google Shape;3094;p203"/>
            <p:cNvGrpSpPr/>
            <p:nvPr/>
          </p:nvGrpSpPr>
          <p:grpSpPr>
            <a:xfrm>
              <a:off x="881569" y="2219454"/>
              <a:ext cx="397940" cy="646603"/>
              <a:chOff x="1400848" y="1624076"/>
              <a:chExt cx="560401" cy="910580"/>
            </a:xfrm>
          </p:grpSpPr>
          <p:grpSp>
            <p:nvGrpSpPr>
              <p:cNvPr id="3095" name="Google Shape;3095;p203"/>
              <p:cNvGrpSpPr/>
              <p:nvPr/>
            </p:nvGrpSpPr>
            <p:grpSpPr>
              <a:xfrm>
                <a:off x="1400848" y="1624076"/>
                <a:ext cx="560401" cy="825182"/>
                <a:chOff x="1342860" y="1647676"/>
                <a:chExt cx="560401" cy="825182"/>
              </a:xfrm>
            </p:grpSpPr>
            <p:sp>
              <p:nvSpPr>
                <p:cNvPr id="3096" name="Google Shape;3096;p20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7" name="Google Shape;3097;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8" name="Google Shape;3098;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9" name="Google Shape;3099;p203"/>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0" name="Google Shape;3100;p203"/>
            <p:cNvGrpSpPr/>
            <p:nvPr/>
          </p:nvGrpSpPr>
          <p:grpSpPr>
            <a:xfrm>
              <a:off x="2622593" y="2219454"/>
              <a:ext cx="397940" cy="646603"/>
              <a:chOff x="1400848" y="1624076"/>
              <a:chExt cx="560401" cy="910580"/>
            </a:xfrm>
          </p:grpSpPr>
          <p:grpSp>
            <p:nvGrpSpPr>
              <p:cNvPr id="3101" name="Google Shape;3101;p203"/>
              <p:cNvGrpSpPr/>
              <p:nvPr/>
            </p:nvGrpSpPr>
            <p:grpSpPr>
              <a:xfrm>
                <a:off x="1400848" y="1624076"/>
                <a:ext cx="560401" cy="825182"/>
                <a:chOff x="1342860" y="1647676"/>
                <a:chExt cx="560401" cy="825182"/>
              </a:xfrm>
            </p:grpSpPr>
            <p:sp>
              <p:nvSpPr>
                <p:cNvPr id="3102" name="Google Shape;3102;p203"/>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3" name="Google Shape;3103;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04" name="Google Shape;3104;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5" name="Google Shape;3105;p20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6" name="Google Shape;3106;p203"/>
            <p:cNvGrpSpPr/>
            <p:nvPr/>
          </p:nvGrpSpPr>
          <p:grpSpPr>
            <a:xfrm>
              <a:off x="4363617" y="2219454"/>
              <a:ext cx="397940" cy="646603"/>
              <a:chOff x="1400848" y="1624076"/>
              <a:chExt cx="560401" cy="910580"/>
            </a:xfrm>
          </p:grpSpPr>
          <p:grpSp>
            <p:nvGrpSpPr>
              <p:cNvPr id="3107" name="Google Shape;3107;p203"/>
              <p:cNvGrpSpPr/>
              <p:nvPr/>
            </p:nvGrpSpPr>
            <p:grpSpPr>
              <a:xfrm>
                <a:off x="1400848" y="1624076"/>
                <a:ext cx="560401" cy="825182"/>
                <a:chOff x="1342860" y="1647676"/>
                <a:chExt cx="560401" cy="825182"/>
              </a:xfrm>
            </p:grpSpPr>
            <p:sp>
              <p:nvSpPr>
                <p:cNvPr id="3108" name="Google Shape;3108;p20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9" name="Google Shape;3109;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0" name="Google Shape;3110;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1" name="Google Shape;3111;p203"/>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12" name="Google Shape;3112;p203"/>
            <p:cNvGrpSpPr/>
            <p:nvPr/>
          </p:nvGrpSpPr>
          <p:grpSpPr>
            <a:xfrm>
              <a:off x="6104641" y="2219454"/>
              <a:ext cx="397940" cy="646603"/>
              <a:chOff x="1400848" y="1624076"/>
              <a:chExt cx="560401" cy="910580"/>
            </a:xfrm>
          </p:grpSpPr>
          <p:grpSp>
            <p:nvGrpSpPr>
              <p:cNvPr id="3113" name="Google Shape;3113;p203"/>
              <p:cNvGrpSpPr/>
              <p:nvPr/>
            </p:nvGrpSpPr>
            <p:grpSpPr>
              <a:xfrm>
                <a:off x="1400848" y="1624076"/>
                <a:ext cx="560401" cy="825182"/>
                <a:chOff x="1342860" y="1647676"/>
                <a:chExt cx="560401" cy="825182"/>
              </a:xfrm>
            </p:grpSpPr>
            <p:sp>
              <p:nvSpPr>
                <p:cNvPr id="3114" name="Google Shape;3114;p203"/>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5" name="Google Shape;3115;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6" name="Google Shape;3116;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7" name="Google Shape;3117;p20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18" name="Google Shape;3118;p203"/>
            <p:cNvGrpSpPr/>
            <p:nvPr/>
          </p:nvGrpSpPr>
          <p:grpSpPr>
            <a:xfrm>
              <a:off x="7845666" y="2219454"/>
              <a:ext cx="397940" cy="646603"/>
              <a:chOff x="1400848" y="1624076"/>
              <a:chExt cx="560401" cy="910580"/>
            </a:xfrm>
          </p:grpSpPr>
          <p:grpSp>
            <p:nvGrpSpPr>
              <p:cNvPr id="3119" name="Google Shape;3119;p203"/>
              <p:cNvGrpSpPr/>
              <p:nvPr/>
            </p:nvGrpSpPr>
            <p:grpSpPr>
              <a:xfrm>
                <a:off x="1400848" y="1624076"/>
                <a:ext cx="560401" cy="825182"/>
                <a:chOff x="1342860" y="1647676"/>
                <a:chExt cx="560401" cy="825182"/>
              </a:xfrm>
            </p:grpSpPr>
            <p:sp>
              <p:nvSpPr>
                <p:cNvPr id="3120" name="Google Shape;3120;p20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p20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p20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p203"/>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24" name="Google Shape;3124;p203"/>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25" name="Google Shape;3125;p203"/>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26" name="Google Shape;3126;p203"/>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27" name="Google Shape;3127;p203"/>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28" name="Google Shape;3128;p203"/>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129"/>
        <p:cNvGrpSpPr/>
        <p:nvPr/>
      </p:nvGrpSpPr>
      <p:grpSpPr>
        <a:xfrm>
          <a:off x="0" y="0"/>
          <a:ext cx="0" cy="0"/>
          <a:chOff x="0" y="0"/>
          <a:chExt cx="0" cy="0"/>
        </a:xfrm>
      </p:grpSpPr>
      <p:pic>
        <p:nvPicPr>
          <p:cNvPr id="3130" name="Google Shape;3130;p20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31" name="Google Shape;3131;p20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2" name="Google Shape;3132;p20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3" name="Google Shape;3133;p204"/>
          <p:cNvGrpSpPr/>
          <p:nvPr/>
        </p:nvGrpSpPr>
        <p:grpSpPr>
          <a:xfrm>
            <a:off x="1761570" y="3131101"/>
            <a:ext cx="5621012" cy="646603"/>
            <a:chOff x="881569" y="3131101"/>
            <a:chExt cx="5621012" cy="646603"/>
          </a:xfrm>
        </p:grpSpPr>
        <p:grpSp>
          <p:nvGrpSpPr>
            <p:cNvPr id="3134" name="Google Shape;3134;p204"/>
            <p:cNvGrpSpPr/>
            <p:nvPr/>
          </p:nvGrpSpPr>
          <p:grpSpPr>
            <a:xfrm>
              <a:off x="881569" y="3131101"/>
              <a:ext cx="397940" cy="646603"/>
              <a:chOff x="1400848" y="1624076"/>
              <a:chExt cx="560401" cy="910580"/>
            </a:xfrm>
          </p:grpSpPr>
          <p:grpSp>
            <p:nvGrpSpPr>
              <p:cNvPr id="3135" name="Google Shape;3135;p204"/>
              <p:cNvGrpSpPr/>
              <p:nvPr/>
            </p:nvGrpSpPr>
            <p:grpSpPr>
              <a:xfrm>
                <a:off x="1400848" y="1624076"/>
                <a:ext cx="560401" cy="825182"/>
                <a:chOff x="1342860" y="1647676"/>
                <a:chExt cx="560401" cy="825182"/>
              </a:xfrm>
            </p:grpSpPr>
            <p:sp>
              <p:nvSpPr>
                <p:cNvPr id="3136" name="Google Shape;3136;p204"/>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7" name="Google Shape;3137;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38" name="Google Shape;3138;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9" name="Google Shape;3139;p2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40" name="Google Shape;3140;p204"/>
            <p:cNvGrpSpPr/>
            <p:nvPr/>
          </p:nvGrpSpPr>
          <p:grpSpPr>
            <a:xfrm>
              <a:off x="2622593" y="3131101"/>
              <a:ext cx="397940" cy="646603"/>
              <a:chOff x="1400848" y="1624076"/>
              <a:chExt cx="560401" cy="910580"/>
            </a:xfrm>
          </p:grpSpPr>
          <p:grpSp>
            <p:nvGrpSpPr>
              <p:cNvPr id="3141" name="Google Shape;3141;p204"/>
              <p:cNvGrpSpPr/>
              <p:nvPr/>
            </p:nvGrpSpPr>
            <p:grpSpPr>
              <a:xfrm>
                <a:off x="1400848" y="1624076"/>
                <a:ext cx="560401" cy="825182"/>
                <a:chOff x="1342860" y="1647676"/>
                <a:chExt cx="560401" cy="825182"/>
              </a:xfrm>
            </p:grpSpPr>
            <p:sp>
              <p:nvSpPr>
                <p:cNvPr id="3142" name="Google Shape;3142;p2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3" name="Google Shape;3143;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4" name="Google Shape;3144;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5" name="Google Shape;3145;p204"/>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46" name="Google Shape;3146;p204"/>
            <p:cNvGrpSpPr/>
            <p:nvPr/>
          </p:nvGrpSpPr>
          <p:grpSpPr>
            <a:xfrm>
              <a:off x="4363617" y="3131101"/>
              <a:ext cx="397940" cy="646603"/>
              <a:chOff x="1400848" y="1624076"/>
              <a:chExt cx="560401" cy="910580"/>
            </a:xfrm>
          </p:grpSpPr>
          <p:grpSp>
            <p:nvGrpSpPr>
              <p:cNvPr id="3147" name="Google Shape;3147;p204"/>
              <p:cNvGrpSpPr/>
              <p:nvPr/>
            </p:nvGrpSpPr>
            <p:grpSpPr>
              <a:xfrm>
                <a:off x="1400848" y="1624076"/>
                <a:ext cx="560401" cy="825182"/>
                <a:chOff x="1342860" y="1647676"/>
                <a:chExt cx="560401" cy="825182"/>
              </a:xfrm>
            </p:grpSpPr>
            <p:sp>
              <p:nvSpPr>
                <p:cNvPr id="3148" name="Google Shape;3148;p204"/>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9" name="Google Shape;3149;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50" name="Google Shape;3150;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51" name="Google Shape;3151;p2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52" name="Google Shape;3152;p204"/>
            <p:cNvGrpSpPr/>
            <p:nvPr/>
          </p:nvGrpSpPr>
          <p:grpSpPr>
            <a:xfrm>
              <a:off x="6104641" y="3131101"/>
              <a:ext cx="397940" cy="646603"/>
              <a:chOff x="1400848" y="1624076"/>
              <a:chExt cx="560401" cy="910580"/>
            </a:xfrm>
          </p:grpSpPr>
          <p:grpSp>
            <p:nvGrpSpPr>
              <p:cNvPr id="3153" name="Google Shape;3153;p204"/>
              <p:cNvGrpSpPr/>
              <p:nvPr/>
            </p:nvGrpSpPr>
            <p:grpSpPr>
              <a:xfrm>
                <a:off x="1400848" y="1624076"/>
                <a:ext cx="560401" cy="825182"/>
                <a:chOff x="1342860" y="1647676"/>
                <a:chExt cx="560401" cy="825182"/>
              </a:xfrm>
            </p:grpSpPr>
            <p:sp>
              <p:nvSpPr>
                <p:cNvPr id="3154" name="Google Shape;3154;p2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55" name="Google Shape;3155;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56" name="Google Shape;3156;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57" name="Google Shape;3157;p204"/>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58" name="Google Shape;3158;p204"/>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9" name="Google Shape;3159;p204"/>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0" name="Google Shape;3160;p204"/>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1" name="Google Shape;3161;p204"/>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62" name="Google Shape;3162;p204"/>
          <p:cNvGrpSpPr/>
          <p:nvPr/>
        </p:nvGrpSpPr>
        <p:grpSpPr>
          <a:xfrm>
            <a:off x="881569" y="1424217"/>
            <a:ext cx="7362037" cy="646603"/>
            <a:chOff x="881569" y="2219454"/>
            <a:chExt cx="7362037" cy="646603"/>
          </a:xfrm>
        </p:grpSpPr>
        <p:grpSp>
          <p:nvGrpSpPr>
            <p:cNvPr id="3163" name="Google Shape;3163;p204"/>
            <p:cNvGrpSpPr/>
            <p:nvPr/>
          </p:nvGrpSpPr>
          <p:grpSpPr>
            <a:xfrm>
              <a:off x="881569" y="2219454"/>
              <a:ext cx="397940" cy="646603"/>
              <a:chOff x="1400848" y="1624076"/>
              <a:chExt cx="560401" cy="910580"/>
            </a:xfrm>
          </p:grpSpPr>
          <p:grpSp>
            <p:nvGrpSpPr>
              <p:cNvPr id="3164" name="Google Shape;3164;p204"/>
              <p:cNvGrpSpPr/>
              <p:nvPr/>
            </p:nvGrpSpPr>
            <p:grpSpPr>
              <a:xfrm>
                <a:off x="1400848" y="1624076"/>
                <a:ext cx="560401" cy="825182"/>
                <a:chOff x="1342860" y="1647676"/>
                <a:chExt cx="560401" cy="825182"/>
              </a:xfrm>
            </p:grpSpPr>
            <p:sp>
              <p:nvSpPr>
                <p:cNvPr id="3165" name="Google Shape;3165;p2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6" name="Google Shape;3166;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7" name="Google Shape;3167;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8" name="Google Shape;3168;p204"/>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69" name="Google Shape;3169;p204"/>
            <p:cNvGrpSpPr/>
            <p:nvPr/>
          </p:nvGrpSpPr>
          <p:grpSpPr>
            <a:xfrm>
              <a:off x="2622593" y="2219454"/>
              <a:ext cx="397940" cy="646603"/>
              <a:chOff x="1400848" y="1624076"/>
              <a:chExt cx="560401" cy="910580"/>
            </a:xfrm>
          </p:grpSpPr>
          <p:grpSp>
            <p:nvGrpSpPr>
              <p:cNvPr id="3170" name="Google Shape;3170;p204"/>
              <p:cNvGrpSpPr/>
              <p:nvPr/>
            </p:nvGrpSpPr>
            <p:grpSpPr>
              <a:xfrm>
                <a:off x="1400848" y="1624076"/>
                <a:ext cx="560401" cy="825182"/>
                <a:chOff x="1342860" y="1647676"/>
                <a:chExt cx="560401" cy="825182"/>
              </a:xfrm>
            </p:grpSpPr>
            <p:sp>
              <p:nvSpPr>
                <p:cNvPr id="3171" name="Google Shape;3171;p204"/>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2" name="Google Shape;3172;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3" name="Google Shape;3173;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4" name="Google Shape;3174;p2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5" name="Google Shape;3175;p204"/>
            <p:cNvGrpSpPr/>
            <p:nvPr/>
          </p:nvGrpSpPr>
          <p:grpSpPr>
            <a:xfrm>
              <a:off x="4363617" y="2219454"/>
              <a:ext cx="397940" cy="646603"/>
              <a:chOff x="1400848" y="1624076"/>
              <a:chExt cx="560401" cy="910580"/>
            </a:xfrm>
          </p:grpSpPr>
          <p:grpSp>
            <p:nvGrpSpPr>
              <p:cNvPr id="3176" name="Google Shape;3176;p204"/>
              <p:cNvGrpSpPr/>
              <p:nvPr/>
            </p:nvGrpSpPr>
            <p:grpSpPr>
              <a:xfrm>
                <a:off x="1400848" y="1624076"/>
                <a:ext cx="560401" cy="825182"/>
                <a:chOff x="1342860" y="1647676"/>
                <a:chExt cx="560401" cy="825182"/>
              </a:xfrm>
            </p:grpSpPr>
            <p:sp>
              <p:nvSpPr>
                <p:cNvPr id="3177" name="Google Shape;3177;p2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8" name="Google Shape;3178;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9" name="Google Shape;3179;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0" name="Google Shape;3180;p204"/>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1" name="Google Shape;3181;p204"/>
            <p:cNvGrpSpPr/>
            <p:nvPr/>
          </p:nvGrpSpPr>
          <p:grpSpPr>
            <a:xfrm>
              <a:off x="6104641" y="2219454"/>
              <a:ext cx="397940" cy="646603"/>
              <a:chOff x="1400848" y="1624076"/>
              <a:chExt cx="560401" cy="910580"/>
            </a:xfrm>
          </p:grpSpPr>
          <p:grpSp>
            <p:nvGrpSpPr>
              <p:cNvPr id="3182" name="Google Shape;3182;p204"/>
              <p:cNvGrpSpPr/>
              <p:nvPr/>
            </p:nvGrpSpPr>
            <p:grpSpPr>
              <a:xfrm>
                <a:off x="1400848" y="1624076"/>
                <a:ext cx="560401" cy="825182"/>
                <a:chOff x="1342860" y="1647676"/>
                <a:chExt cx="560401" cy="825182"/>
              </a:xfrm>
            </p:grpSpPr>
            <p:sp>
              <p:nvSpPr>
                <p:cNvPr id="3183" name="Google Shape;3183;p204"/>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4" name="Google Shape;3184;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5" name="Google Shape;3185;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6" name="Google Shape;3186;p2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7" name="Google Shape;3187;p204"/>
            <p:cNvGrpSpPr/>
            <p:nvPr/>
          </p:nvGrpSpPr>
          <p:grpSpPr>
            <a:xfrm>
              <a:off x="7845666" y="2219454"/>
              <a:ext cx="397940" cy="646603"/>
              <a:chOff x="1400848" y="1624076"/>
              <a:chExt cx="560401" cy="910580"/>
            </a:xfrm>
          </p:grpSpPr>
          <p:grpSp>
            <p:nvGrpSpPr>
              <p:cNvPr id="3188" name="Google Shape;3188;p204"/>
              <p:cNvGrpSpPr/>
              <p:nvPr/>
            </p:nvGrpSpPr>
            <p:grpSpPr>
              <a:xfrm>
                <a:off x="1400848" y="1624076"/>
                <a:ext cx="560401" cy="825182"/>
                <a:chOff x="1342860" y="1647676"/>
                <a:chExt cx="560401" cy="825182"/>
              </a:xfrm>
            </p:grpSpPr>
            <p:sp>
              <p:nvSpPr>
                <p:cNvPr id="3189" name="Google Shape;3189;p2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0" name="Google Shape;3190;p2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1" name="Google Shape;3191;p2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2" name="Google Shape;3192;p204"/>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93" name="Google Shape;3193;p204"/>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4" name="Google Shape;3194;p204"/>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5" name="Google Shape;3195;p204"/>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6" name="Google Shape;3196;p204"/>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7" name="Google Shape;3197;p204"/>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98"/>
        <p:cNvGrpSpPr/>
        <p:nvPr/>
      </p:nvGrpSpPr>
      <p:grpSpPr>
        <a:xfrm>
          <a:off x="0" y="0"/>
          <a:ext cx="0" cy="0"/>
          <a:chOff x="0" y="0"/>
          <a:chExt cx="0" cy="0"/>
        </a:xfrm>
      </p:grpSpPr>
      <p:pic>
        <p:nvPicPr>
          <p:cNvPr id="3199" name="Google Shape;3199;p2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00" name="Google Shape;3200;p2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01" name="Google Shape;3201;p2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02" name="Google Shape;3202;p205"/>
          <p:cNvGrpSpPr/>
          <p:nvPr/>
        </p:nvGrpSpPr>
        <p:grpSpPr>
          <a:xfrm>
            <a:off x="881569" y="3131101"/>
            <a:ext cx="7362037" cy="646603"/>
            <a:chOff x="881569" y="2219454"/>
            <a:chExt cx="7362037" cy="646603"/>
          </a:xfrm>
        </p:grpSpPr>
        <p:grpSp>
          <p:nvGrpSpPr>
            <p:cNvPr id="3203" name="Google Shape;3203;p205"/>
            <p:cNvGrpSpPr/>
            <p:nvPr/>
          </p:nvGrpSpPr>
          <p:grpSpPr>
            <a:xfrm>
              <a:off x="881569" y="2219454"/>
              <a:ext cx="397940" cy="646603"/>
              <a:chOff x="1400848" y="1624076"/>
              <a:chExt cx="560401" cy="910580"/>
            </a:xfrm>
          </p:grpSpPr>
          <p:grpSp>
            <p:nvGrpSpPr>
              <p:cNvPr id="3204" name="Google Shape;3204;p205"/>
              <p:cNvGrpSpPr/>
              <p:nvPr/>
            </p:nvGrpSpPr>
            <p:grpSpPr>
              <a:xfrm>
                <a:off x="1400848" y="1624076"/>
                <a:ext cx="560401" cy="825182"/>
                <a:chOff x="1342860" y="1647676"/>
                <a:chExt cx="560401" cy="825182"/>
              </a:xfrm>
            </p:grpSpPr>
            <p:sp>
              <p:nvSpPr>
                <p:cNvPr id="3205" name="Google Shape;3205;p2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6" name="Google Shape;3206;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07" name="Google Shape;3207;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8" name="Google Shape;3208;p2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9" name="Google Shape;3209;p205"/>
            <p:cNvGrpSpPr/>
            <p:nvPr/>
          </p:nvGrpSpPr>
          <p:grpSpPr>
            <a:xfrm>
              <a:off x="2622593" y="2219454"/>
              <a:ext cx="397940" cy="646603"/>
              <a:chOff x="1400848" y="1624076"/>
              <a:chExt cx="560401" cy="910580"/>
            </a:xfrm>
          </p:grpSpPr>
          <p:grpSp>
            <p:nvGrpSpPr>
              <p:cNvPr id="3210" name="Google Shape;3210;p205"/>
              <p:cNvGrpSpPr/>
              <p:nvPr/>
            </p:nvGrpSpPr>
            <p:grpSpPr>
              <a:xfrm>
                <a:off x="1400848" y="1624076"/>
                <a:ext cx="560401" cy="825182"/>
                <a:chOff x="1342860" y="1647676"/>
                <a:chExt cx="560401" cy="825182"/>
              </a:xfrm>
            </p:grpSpPr>
            <p:sp>
              <p:nvSpPr>
                <p:cNvPr id="3211" name="Google Shape;3211;p2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2" name="Google Shape;3212;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3" name="Google Shape;3213;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4" name="Google Shape;3214;p2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5" name="Google Shape;3215;p205"/>
            <p:cNvGrpSpPr/>
            <p:nvPr/>
          </p:nvGrpSpPr>
          <p:grpSpPr>
            <a:xfrm>
              <a:off x="4363617" y="2219454"/>
              <a:ext cx="397940" cy="646603"/>
              <a:chOff x="1400848" y="1624076"/>
              <a:chExt cx="560401" cy="910580"/>
            </a:xfrm>
          </p:grpSpPr>
          <p:grpSp>
            <p:nvGrpSpPr>
              <p:cNvPr id="3216" name="Google Shape;3216;p205"/>
              <p:cNvGrpSpPr/>
              <p:nvPr/>
            </p:nvGrpSpPr>
            <p:grpSpPr>
              <a:xfrm>
                <a:off x="1400848" y="1624076"/>
                <a:ext cx="560401" cy="825182"/>
                <a:chOff x="1342860" y="1647676"/>
                <a:chExt cx="560401" cy="825182"/>
              </a:xfrm>
            </p:grpSpPr>
            <p:sp>
              <p:nvSpPr>
                <p:cNvPr id="3217" name="Google Shape;3217;p2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8" name="Google Shape;3218;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9" name="Google Shape;3219;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0" name="Google Shape;3220;p2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21" name="Google Shape;3221;p205"/>
            <p:cNvGrpSpPr/>
            <p:nvPr/>
          </p:nvGrpSpPr>
          <p:grpSpPr>
            <a:xfrm>
              <a:off x="6104641" y="2219454"/>
              <a:ext cx="397940" cy="646603"/>
              <a:chOff x="1400848" y="1624076"/>
              <a:chExt cx="560401" cy="910580"/>
            </a:xfrm>
          </p:grpSpPr>
          <p:grpSp>
            <p:nvGrpSpPr>
              <p:cNvPr id="3222" name="Google Shape;3222;p205"/>
              <p:cNvGrpSpPr/>
              <p:nvPr/>
            </p:nvGrpSpPr>
            <p:grpSpPr>
              <a:xfrm>
                <a:off x="1400848" y="1624076"/>
                <a:ext cx="560401" cy="825182"/>
                <a:chOff x="1342860" y="1647676"/>
                <a:chExt cx="560401" cy="825182"/>
              </a:xfrm>
            </p:grpSpPr>
            <p:sp>
              <p:nvSpPr>
                <p:cNvPr id="3223" name="Google Shape;3223;p2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4" name="Google Shape;3224;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25" name="Google Shape;3225;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6" name="Google Shape;3226;p2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27" name="Google Shape;3227;p205"/>
            <p:cNvGrpSpPr/>
            <p:nvPr/>
          </p:nvGrpSpPr>
          <p:grpSpPr>
            <a:xfrm>
              <a:off x="7845666" y="2219454"/>
              <a:ext cx="397940" cy="646603"/>
              <a:chOff x="1400848" y="1624076"/>
              <a:chExt cx="560401" cy="910580"/>
            </a:xfrm>
          </p:grpSpPr>
          <p:grpSp>
            <p:nvGrpSpPr>
              <p:cNvPr id="3228" name="Google Shape;3228;p205"/>
              <p:cNvGrpSpPr/>
              <p:nvPr/>
            </p:nvGrpSpPr>
            <p:grpSpPr>
              <a:xfrm>
                <a:off x="1400848" y="1624076"/>
                <a:ext cx="560401" cy="825182"/>
                <a:chOff x="1342860" y="1647676"/>
                <a:chExt cx="560401" cy="825182"/>
              </a:xfrm>
            </p:grpSpPr>
            <p:sp>
              <p:nvSpPr>
                <p:cNvPr id="3229" name="Google Shape;3229;p2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0" name="Google Shape;3230;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31" name="Google Shape;3231;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32" name="Google Shape;3232;p2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33" name="Google Shape;3233;p205"/>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4" name="Google Shape;3234;p205"/>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5" name="Google Shape;3235;p205"/>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6" name="Google Shape;3236;p205"/>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7" name="Google Shape;3237;p205"/>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238" name="Google Shape;3238;p205"/>
          <p:cNvGrpSpPr/>
          <p:nvPr/>
        </p:nvGrpSpPr>
        <p:grpSpPr>
          <a:xfrm>
            <a:off x="881569" y="1424217"/>
            <a:ext cx="7362037" cy="646603"/>
            <a:chOff x="881569" y="2219454"/>
            <a:chExt cx="7362037" cy="646603"/>
          </a:xfrm>
        </p:grpSpPr>
        <p:grpSp>
          <p:nvGrpSpPr>
            <p:cNvPr id="3239" name="Google Shape;3239;p205"/>
            <p:cNvGrpSpPr/>
            <p:nvPr/>
          </p:nvGrpSpPr>
          <p:grpSpPr>
            <a:xfrm>
              <a:off x="881569" y="2219454"/>
              <a:ext cx="397940" cy="646603"/>
              <a:chOff x="1400848" y="1624076"/>
              <a:chExt cx="560401" cy="910580"/>
            </a:xfrm>
          </p:grpSpPr>
          <p:grpSp>
            <p:nvGrpSpPr>
              <p:cNvPr id="3240" name="Google Shape;3240;p205"/>
              <p:cNvGrpSpPr/>
              <p:nvPr/>
            </p:nvGrpSpPr>
            <p:grpSpPr>
              <a:xfrm>
                <a:off x="1400848" y="1624076"/>
                <a:ext cx="560401" cy="825182"/>
                <a:chOff x="1342860" y="1647676"/>
                <a:chExt cx="560401" cy="825182"/>
              </a:xfrm>
            </p:grpSpPr>
            <p:sp>
              <p:nvSpPr>
                <p:cNvPr id="3241" name="Google Shape;3241;p2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2" name="Google Shape;3242;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43" name="Google Shape;3243;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44" name="Google Shape;3244;p2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45" name="Google Shape;3245;p205"/>
            <p:cNvGrpSpPr/>
            <p:nvPr/>
          </p:nvGrpSpPr>
          <p:grpSpPr>
            <a:xfrm>
              <a:off x="2622593" y="2219454"/>
              <a:ext cx="397940" cy="646603"/>
              <a:chOff x="1400848" y="1624076"/>
              <a:chExt cx="560401" cy="910580"/>
            </a:xfrm>
          </p:grpSpPr>
          <p:grpSp>
            <p:nvGrpSpPr>
              <p:cNvPr id="3246" name="Google Shape;3246;p205"/>
              <p:cNvGrpSpPr/>
              <p:nvPr/>
            </p:nvGrpSpPr>
            <p:grpSpPr>
              <a:xfrm>
                <a:off x="1400848" y="1624076"/>
                <a:ext cx="560401" cy="825182"/>
                <a:chOff x="1342860" y="1647676"/>
                <a:chExt cx="560401" cy="825182"/>
              </a:xfrm>
            </p:grpSpPr>
            <p:sp>
              <p:nvSpPr>
                <p:cNvPr id="3247" name="Google Shape;3247;p2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8" name="Google Shape;3248;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49" name="Google Shape;3249;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50" name="Google Shape;3250;p2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51" name="Google Shape;3251;p205"/>
            <p:cNvGrpSpPr/>
            <p:nvPr/>
          </p:nvGrpSpPr>
          <p:grpSpPr>
            <a:xfrm>
              <a:off x="4363617" y="2219454"/>
              <a:ext cx="397940" cy="646603"/>
              <a:chOff x="1400848" y="1624076"/>
              <a:chExt cx="560401" cy="910580"/>
            </a:xfrm>
          </p:grpSpPr>
          <p:grpSp>
            <p:nvGrpSpPr>
              <p:cNvPr id="3252" name="Google Shape;3252;p205"/>
              <p:cNvGrpSpPr/>
              <p:nvPr/>
            </p:nvGrpSpPr>
            <p:grpSpPr>
              <a:xfrm>
                <a:off x="1400848" y="1624076"/>
                <a:ext cx="560401" cy="825182"/>
                <a:chOff x="1342860" y="1647676"/>
                <a:chExt cx="560401" cy="825182"/>
              </a:xfrm>
            </p:grpSpPr>
            <p:sp>
              <p:nvSpPr>
                <p:cNvPr id="3253" name="Google Shape;3253;p2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54" name="Google Shape;3254;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55" name="Google Shape;3255;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56" name="Google Shape;3256;p2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57" name="Google Shape;3257;p205"/>
            <p:cNvGrpSpPr/>
            <p:nvPr/>
          </p:nvGrpSpPr>
          <p:grpSpPr>
            <a:xfrm>
              <a:off x="6104641" y="2219454"/>
              <a:ext cx="397940" cy="646603"/>
              <a:chOff x="1400848" y="1624076"/>
              <a:chExt cx="560401" cy="910580"/>
            </a:xfrm>
          </p:grpSpPr>
          <p:grpSp>
            <p:nvGrpSpPr>
              <p:cNvPr id="3258" name="Google Shape;3258;p205"/>
              <p:cNvGrpSpPr/>
              <p:nvPr/>
            </p:nvGrpSpPr>
            <p:grpSpPr>
              <a:xfrm>
                <a:off x="1400848" y="1624076"/>
                <a:ext cx="560401" cy="825182"/>
                <a:chOff x="1342860" y="1647676"/>
                <a:chExt cx="560401" cy="825182"/>
              </a:xfrm>
            </p:grpSpPr>
            <p:sp>
              <p:nvSpPr>
                <p:cNvPr id="3259" name="Google Shape;3259;p2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60" name="Google Shape;3260;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61" name="Google Shape;3261;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62" name="Google Shape;3262;p2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63" name="Google Shape;3263;p205"/>
            <p:cNvGrpSpPr/>
            <p:nvPr/>
          </p:nvGrpSpPr>
          <p:grpSpPr>
            <a:xfrm>
              <a:off x="7845666" y="2219454"/>
              <a:ext cx="397940" cy="646603"/>
              <a:chOff x="1400848" y="1624076"/>
              <a:chExt cx="560401" cy="910580"/>
            </a:xfrm>
          </p:grpSpPr>
          <p:grpSp>
            <p:nvGrpSpPr>
              <p:cNvPr id="3264" name="Google Shape;3264;p205"/>
              <p:cNvGrpSpPr/>
              <p:nvPr/>
            </p:nvGrpSpPr>
            <p:grpSpPr>
              <a:xfrm>
                <a:off x="1400848" y="1624076"/>
                <a:ext cx="560401" cy="825182"/>
                <a:chOff x="1342860" y="1647676"/>
                <a:chExt cx="560401" cy="825182"/>
              </a:xfrm>
            </p:grpSpPr>
            <p:sp>
              <p:nvSpPr>
                <p:cNvPr id="3265" name="Google Shape;3265;p2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66" name="Google Shape;3266;p2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67" name="Google Shape;3267;p2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68" name="Google Shape;3268;p2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69" name="Google Shape;3269;p205"/>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0" name="Google Shape;3270;p205"/>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1" name="Google Shape;3271;p205"/>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2" name="Google Shape;3272;p205"/>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3" name="Google Shape;3273;p205"/>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74"/>
        <p:cNvGrpSpPr/>
        <p:nvPr/>
      </p:nvGrpSpPr>
      <p:grpSpPr>
        <a:xfrm>
          <a:off x="0" y="0"/>
          <a:ext cx="0" cy="0"/>
          <a:chOff x="0" y="0"/>
          <a:chExt cx="0" cy="0"/>
        </a:xfrm>
      </p:grpSpPr>
      <p:pic>
        <p:nvPicPr>
          <p:cNvPr id="3275" name="Google Shape;3275;p20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76" name="Google Shape;3276;p20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7" name="Google Shape;3277;p20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78" name="Google Shape;3278;p206"/>
          <p:cNvGrpSpPr/>
          <p:nvPr/>
        </p:nvGrpSpPr>
        <p:grpSpPr>
          <a:xfrm>
            <a:off x="2805107" y="1224942"/>
            <a:ext cx="3533760" cy="3185215"/>
            <a:chOff x="2801099" y="1114414"/>
            <a:chExt cx="3533760" cy="3185215"/>
          </a:xfrm>
        </p:grpSpPr>
        <p:grpSp>
          <p:nvGrpSpPr>
            <p:cNvPr id="3279" name="Google Shape;3279;p206"/>
            <p:cNvGrpSpPr/>
            <p:nvPr/>
          </p:nvGrpSpPr>
          <p:grpSpPr>
            <a:xfrm>
              <a:off x="2801099" y="1228944"/>
              <a:ext cx="3533760" cy="2955860"/>
              <a:chOff x="2801099" y="1066147"/>
              <a:chExt cx="3533760" cy="2955860"/>
            </a:xfrm>
          </p:grpSpPr>
          <p:grpSp>
            <p:nvGrpSpPr>
              <p:cNvPr id="3280" name="Google Shape;3280;p206"/>
              <p:cNvGrpSpPr/>
              <p:nvPr/>
            </p:nvGrpSpPr>
            <p:grpSpPr>
              <a:xfrm>
                <a:off x="6252959" y="1066147"/>
                <a:ext cx="81900" cy="2955860"/>
                <a:chOff x="6252959" y="1066147"/>
                <a:chExt cx="81900" cy="2955860"/>
              </a:xfrm>
            </p:grpSpPr>
            <p:sp>
              <p:nvSpPr>
                <p:cNvPr id="3281" name="Google Shape;3281;p206"/>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82" name="Google Shape;3282;p206"/>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83" name="Google Shape;3283;p206"/>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84" name="Google Shape;3284;p206"/>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85" name="Google Shape;3285;p206"/>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86" name="Google Shape;3286;p206"/>
              <p:cNvGrpSpPr/>
              <p:nvPr/>
            </p:nvGrpSpPr>
            <p:grpSpPr>
              <a:xfrm>
                <a:off x="2801099" y="1066147"/>
                <a:ext cx="81900" cy="2955860"/>
                <a:chOff x="2801099" y="1066147"/>
                <a:chExt cx="81900" cy="2955860"/>
              </a:xfrm>
            </p:grpSpPr>
            <p:sp>
              <p:nvSpPr>
                <p:cNvPr id="3287" name="Google Shape;3287;p206"/>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88" name="Google Shape;3288;p206"/>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89" name="Google Shape;3289;p206"/>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0" name="Google Shape;3290;p206"/>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1" name="Google Shape;3291;p206"/>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3292" name="Google Shape;3292;p206"/>
            <p:cNvGrpSpPr/>
            <p:nvPr/>
          </p:nvGrpSpPr>
          <p:grpSpPr>
            <a:xfrm>
              <a:off x="2975974" y="1114414"/>
              <a:ext cx="3184487" cy="3185215"/>
              <a:chOff x="2908735" y="1068601"/>
              <a:chExt cx="3326530" cy="3327290"/>
            </a:xfrm>
          </p:grpSpPr>
          <p:sp>
            <p:nvSpPr>
              <p:cNvPr id="3293" name="Google Shape;3293;p206"/>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94" name="Google Shape;3294;p206"/>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95" name="Google Shape;3295;p206"/>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96" name="Google Shape;3296;p206"/>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97" name="Google Shape;3297;p206"/>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98" name="Google Shape;3298;p206"/>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99" name="Google Shape;3299;p206"/>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0" name="Google Shape;3300;p206"/>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1" name="Google Shape;3301;p206"/>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2" name="Google Shape;3302;p206"/>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3" name="Google Shape;3303;p206"/>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4" name="Google Shape;3304;p206"/>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5" name="Google Shape;3305;p206"/>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6" name="Google Shape;3306;p206"/>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7" name="Google Shape;3307;p206"/>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8" name="Google Shape;3308;p206"/>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9" name="Google Shape;3309;p206"/>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0" name="Google Shape;3310;p206"/>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1" name="Google Shape;3311;p206"/>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2" name="Google Shape;3312;p206"/>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3" name="Google Shape;3313;p206"/>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4" name="Google Shape;3314;p206"/>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5" name="Google Shape;3315;p206"/>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6" name="Google Shape;3316;p206"/>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7" name="Google Shape;3317;p206"/>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8" name="Google Shape;3318;p206"/>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9" name="Google Shape;3319;p206"/>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0" name="Google Shape;3320;p206"/>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1" name="Google Shape;3321;p206"/>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2" name="Google Shape;3322;p206"/>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3" name="Google Shape;3323;p206"/>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4" name="Google Shape;3324;p206"/>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3325" name="Google Shape;3325;p206"/>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6" name="Google Shape;3326;p206"/>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7" name="Google Shape;3327;p206"/>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8" name="Google Shape;3328;p206"/>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9" name="Google Shape;3329;p206"/>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0" name="Google Shape;3330;p206"/>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1" name="Google Shape;3331;p206"/>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2" name="Google Shape;3332;p206"/>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3" name="Google Shape;3333;p206"/>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4" name="Google Shape;3334;p206"/>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335"/>
        <p:cNvGrpSpPr/>
        <p:nvPr/>
      </p:nvGrpSpPr>
      <p:grpSpPr>
        <a:xfrm>
          <a:off x="0" y="0"/>
          <a:ext cx="0" cy="0"/>
          <a:chOff x="0" y="0"/>
          <a:chExt cx="0" cy="0"/>
        </a:xfrm>
      </p:grpSpPr>
      <p:pic>
        <p:nvPicPr>
          <p:cNvPr id="3336" name="Google Shape;3336;p2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337" name="Google Shape;3337;p2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8" name="Google Shape;3338;p2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339"/>
        <p:cNvGrpSpPr/>
        <p:nvPr/>
      </p:nvGrpSpPr>
      <p:grpSpPr>
        <a:xfrm>
          <a:off x="0" y="0"/>
          <a:ext cx="0" cy="0"/>
          <a:chOff x="0" y="0"/>
          <a:chExt cx="0" cy="0"/>
        </a:xfrm>
      </p:grpSpPr>
      <p:sp>
        <p:nvSpPr>
          <p:cNvPr id="3340" name="Google Shape;3340;p208"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41" name="Google Shape;3341;p20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42" name="Google Shape;3342;p208"/>
          <p:cNvGrpSpPr/>
          <p:nvPr/>
        </p:nvGrpSpPr>
        <p:grpSpPr>
          <a:xfrm>
            <a:off x="2263140" y="1653932"/>
            <a:ext cx="4747200" cy="831000"/>
            <a:chOff x="2263140" y="1779657"/>
            <a:chExt cx="4747200" cy="831000"/>
          </a:xfrm>
        </p:grpSpPr>
        <p:cxnSp>
          <p:nvCxnSpPr>
            <p:cNvPr id="3343" name="Google Shape;3343;p208"/>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344" name="Google Shape;3344;p208"/>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45" name="Google Shape;3345;p208"/>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46"/>
        <p:cNvGrpSpPr/>
        <p:nvPr/>
      </p:nvGrpSpPr>
      <p:grpSpPr>
        <a:xfrm>
          <a:off x="0" y="0"/>
          <a:ext cx="0" cy="0"/>
          <a:chOff x="0" y="0"/>
          <a:chExt cx="0" cy="0"/>
        </a:xfrm>
      </p:grpSpPr>
      <p:sp>
        <p:nvSpPr>
          <p:cNvPr id="3347" name="Google Shape;3347;p209"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48" name="Google Shape;3348;p2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49" name="Google Shape;3349;p209"/>
          <p:cNvGrpSpPr/>
          <p:nvPr/>
        </p:nvGrpSpPr>
        <p:grpSpPr>
          <a:xfrm>
            <a:off x="2263140" y="1653932"/>
            <a:ext cx="4747200" cy="831000"/>
            <a:chOff x="2263140" y="1779657"/>
            <a:chExt cx="4747200" cy="831000"/>
          </a:xfrm>
        </p:grpSpPr>
        <p:cxnSp>
          <p:nvCxnSpPr>
            <p:cNvPr id="3350" name="Google Shape;3350;p209"/>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51" name="Google Shape;3351;p2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52" name="Google Shape;3352;p2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53"/>
        <p:cNvGrpSpPr/>
        <p:nvPr/>
      </p:nvGrpSpPr>
      <p:grpSpPr>
        <a:xfrm>
          <a:off x="0" y="0"/>
          <a:ext cx="0" cy="0"/>
          <a:chOff x="0" y="0"/>
          <a:chExt cx="0" cy="0"/>
        </a:xfrm>
      </p:grpSpPr>
      <p:sp>
        <p:nvSpPr>
          <p:cNvPr id="3354" name="Google Shape;3354;p21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55" name="Google Shape;3355;p21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56" name="Google Shape;3356;p210"/>
          <p:cNvGrpSpPr/>
          <p:nvPr/>
        </p:nvGrpSpPr>
        <p:grpSpPr>
          <a:xfrm>
            <a:off x="2263140" y="1653932"/>
            <a:ext cx="4747200" cy="831000"/>
            <a:chOff x="2263140" y="1779657"/>
            <a:chExt cx="4747200" cy="831000"/>
          </a:xfrm>
        </p:grpSpPr>
        <p:cxnSp>
          <p:nvCxnSpPr>
            <p:cNvPr id="3357" name="Google Shape;3357;p210"/>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58" name="Google Shape;3358;p210"/>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59" name="Google Shape;3359;p210"/>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60"/>
        <p:cNvGrpSpPr/>
        <p:nvPr/>
      </p:nvGrpSpPr>
      <p:grpSpPr>
        <a:xfrm>
          <a:off x="0" y="0"/>
          <a:ext cx="0" cy="0"/>
          <a:chOff x="0" y="0"/>
          <a:chExt cx="0" cy="0"/>
        </a:xfrm>
      </p:grpSpPr>
      <p:sp>
        <p:nvSpPr>
          <p:cNvPr id="3361" name="Google Shape;3361;p211"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62" name="Google Shape;3362;p2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63" name="Google Shape;3363;p211"/>
          <p:cNvGrpSpPr/>
          <p:nvPr/>
        </p:nvGrpSpPr>
        <p:grpSpPr>
          <a:xfrm>
            <a:off x="1403060" y="1183590"/>
            <a:ext cx="6337800" cy="1569900"/>
            <a:chOff x="1492092" y="1002130"/>
            <a:chExt cx="6337800" cy="1569900"/>
          </a:xfrm>
        </p:grpSpPr>
        <p:cxnSp>
          <p:nvCxnSpPr>
            <p:cNvPr id="3364" name="Google Shape;3364;p211"/>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65" name="Google Shape;3365;p211"/>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66" name="Google Shape;3366;p211"/>
          <p:cNvGrpSpPr/>
          <p:nvPr/>
        </p:nvGrpSpPr>
        <p:grpSpPr>
          <a:xfrm>
            <a:off x="1492092" y="3662045"/>
            <a:ext cx="6159900" cy="71100"/>
            <a:chOff x="2145983" y="2931954"/>
            <a:chExt cx="6159900" cy="71100"/>
          </a:xfrm>
        </p:grpSpPr>
        <p:sp>
          <p:nvSpPr>
            <p:cNvPr id="3367" name="Google Shape;3367;p211"/>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p211"/>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69" name="Google Shape;3369;p211"/>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70"/>
        <p:cNvGrpSpPr/>
        <p:nvPr/>
      </p:nvGrpSpPr>
      <p:grpSpPr>
        <a:xfrm>
          <a:off x="0" y="0"/>
          <a:ext cx="0" cy="0"/>
          <a:chOff x="0" y="0"/>
          <a:chExt cx="0" cy="0"/>
        </a:xfrm>
      </p:grpSpPr>
      <p:grpSp>
        <p:nvGrpSpPr>
          <p:cNvPr id="3371" name="Google Shape;3371;p212"/>
          <p:cNvGrpSpPr/>
          <p:nvPr/>
        </p:nvGrpSpPr>
        <p:grpSpPr>
          <a:xfrm>
            <a:off x="444" y="0"/>
            <a:ext cx="9143558" cy="5143500"/>
            <a:chOff x="444" y="317809"/>
            <a:chExt cx="9143558" cy="5143500"/>
          </a:xfrm>
        </p:grpSpPr>
        <p:pic>
          <p:nvPicPr>
            <p:cNvPr id="3372" name="Google Shape;3372;p21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73" name="Google Shape;3373;p21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74" name="Google Shape;3374;p21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75" name="Google Shape;3375;p212"/>
          <p:cNvGrpSpPr/>
          <p:nvPr/>
        </p:nvGrpSpPr>
        <p:grpSpPr>
          <a:xfrm>
            <a:off x="904015" y="1546992"/>
            <a:ext cx="7497588" cy="2134098"/>
            <a:chOff x="822735" y="1506352"/>
            <a:chExt cx="7497588" cy="2134098"/>
          </a:xfrm>
        </p:grpSpPr>
        <p:sp>
          <p:nvSpPr>
            <p:cNvPr id="3376" name="Google Shape;3376;p21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77" name="Google Shape;3377;p212"/>
            <p:cNvGrpSpPr/>
            <p:nvPr/>
          </p:nvGrpSpPr>
          <p:grpSpPr>
            <a:xfrm>
              <a:off x="822735" y="1506352"/>
              <a:ext cx="7394841" cy="2000585"/>
              <a:chOff x="1565911" y="1469153"/>
              <a:chExt cx="6082284" cy="2049780"/>
            </a:xfrm>
          </p:grpSpPr>
          <p:sp>
            <p:nvSpPr>
              <p:cNvPr id="3378" name="Google Shape;3378;p21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9" name="Google Shape;3379;p21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80" name="Google Shape;3380;p21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34"/>
        <p:cNvGrpSpPr/>
        <p:nvPr/>
      </p:nvGrpSpPr>
      <p:grpSpPr>
        <a:xfrm>
          <a:off x="0" y="0"/>
          <a:ext cx="0" cy="0"/>
          <a:chOff x="0" y="0"/>
          <a:chExt cx="0" cy="0"/>
        </a:xfrm>
      </p:grpSpPr>
      <p:sp>
        <p:nvSpPr>
          <p:cNvPr id="135" name="Google Shape;135;p23"/>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 name="Google Shape;136;p2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7" name="Google Shape;137;p23"/>
          <p:cNvSpPr>
            <a:spLocks noGrp="1"/>
          </p:cNvSpPr>
          <p:nvPr>
            <p:ph type="pic" idx="2"/>
          </p:nvPr>
        </p:nvSpPr>
        <p:spPr>
          <a:xfrm>
            <a:off x="4983850" y="776920"/>
            <a:ext cx="4160150" cy="4050508"/>
          </a:xfrm>
          <a:prstGeom prst="rect">
            <a:avLst/>
          </a:prstGeom>
          <a:noFill/>
          <a:ln>
            <a:noFill/>
          </a:ln>
        </p:spPr>
      </p:sp>
      <p:sp>
        <p:nvSpPr>
          <p:cNvPr id="138" name="Google Shape;138;p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81"/>
        <p:cNvGrpSpPr/>
        <p:nvPr/>
      </p:nvGrpSpPr>
      <p:grpSpPr>
        <a:xfrm>
          <a:off x="0" y="0"/>
          <a:ext cx="0" cy="0"/>
          <a:chOff x="0" y="0"/>
          <a:chExt cx="0" cy="0"/>
        </a:xfrm>
      </p:grpSpPr>
      <p:grpSp>
        <p:nvGrpSpPr>
          <p:cNvPr id="3382" name="Google Shape;3382;p213"/>
          <p:cNvGrpSpPr/>
          <p:nvPr/>
        </p:nvGrpSpPr>
        <p:grpSpPr>
          <a:xfrm>
            <a:off x="444" y="0"/>
            <a:ext cx="9143558" cy="5143500"/>
            <a:chOff x="444" y="317809"/>
            <a:chExt cx="9143558" cy="5143500"/>
          </a:xfrm>
        </p:grpSpPr>
        <p:pic>
          <p:nvPicPr>
            <p:cNvPr id="3383" name="Google Shape;3383;p21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4" name="Google Shape;3384;p21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5" name="Google Shape;3385;p21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86" name="Google Shape;3386;p213"/>
          <p:cNvGrpSpPr/>
          <p:nvPr/>
        </p:nvGrpSpPr>
        <p:grpSpPr>
          <a:xfrm>
            <a:off x="904015" y="1546992"/>
            <a:ext cx="7497588" cy="2134098"/>
            <a:chOff x="822735" y="1506352"/>
            <a:chExt cx="7497588" cy="2134098"/>
          </a:xfrm>
        </p:grpSpPr>
        <p:sp>
          <p:nvSpPr>
            <p:cNvPr id="3387" name="Google Shape;3387;p213"/>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88" name="Google Shape;3388;p213"/>
            <p:cNvGrpSpPr/>
            <p:nvPr/>
          </p:nvGrpSpPr>
          <p:grpSpPr>
            <a:xfrm>
              <a:off x="822735" y="1506352"/>
              <a:ext cx="7394841" cy="2000585"/>
              <a:chOff x="1565911" y="1469153"/>
              <a:chExt cx="6082284" cy="2049780"/>
            </a:xfrm>
          </p:grpSpPr>
          <p:sp>
            <p:nvSpPr>
              <p:cNvPr id="3389" name="Google Shape;3389;p213"/>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0" name="Google Shape;3390;p213"/>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91" name="Google Shape;3391;p213"/>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92"/>
        <p:cNvGrpSpPr/>
        <p:nvPr/>
      </p:nvGrpSpPr>
      <p:grpSpPr>
        <a:xfrm>
          <a:off x="0" y="0"/>
          <a:ext cx="0" cy="0"/>
          <a:chOff x="0" y="0"/>
          <a:chExt cx="0" cy="0"/>
        </a:xfrm>
      </p:grpSpPr>
      <p:grpSp>
        <p:nvGrpSpPr>
          <p:cNvPr id="3393" name="Google Shape;3393;p214"/>
          <p:cNvGrpSpPr/>
          <p:nvPr/>
        </p:nvGrpSpPr>
        <p:grpSpPr>
          <a:xfrm>
            <a:off x="444" y="0"/>
            <a:ext cx="9143558" cy="5143500"/>
            <a:chOff x="444" y="317809"/>
            <a:chExt cx="9143558" cy="5143500"/>
          </a:xfrm>
        </p:grpSpPr>
        <p:pic>
          <p:nvPicPr>
            <p:cNvPr id="3394" name="Google Shape;3394;p214"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5" name="Google Shape;3395;p214"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96" name="Google Shape;3396;p21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97" name="Google Shape;3397;p214"/>
          <p:cNvGrpSpPr/>
          <p:nvPr/>
        </p:nvGrpSpPr>
        <p:grpSpPr>
          <a:xfrm>
            <a:off x="904015" y="1546992"/>
            <a:ext cx="7497588" cy="2134098"/>
            <a:chOff x="822735" y="1506352"/>
            <a:chExt cx="7497588" cy="2134098"/>
          </a:xfrm>
        </p:grpSpPr>
        <p:sp>
          <p:nvSpPr>
            <p:cNvPr id="3398" name="Google Shape;3398;p214"/>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99" name="Google Shape;3399;p214"/>
            <p:cNvGrpSpPr/>
            <p:nvPr/>
          </p:nvGrpSpPr>
          <p:grpSpPr>
            <a:xfrm>
              <a:off x="822735" y="1506352"/>
              <a:ext cx="7394841" cy="2000585"/>
              <a:chOff x="1565911" y="1469153"/>
              <a:chExt cx="6082284" cy="2049780"/>
            </a:xfrm>
          </p:grpSpPr>
          <p:sp>
            <p:nvSpPr>
              <p:cNvPr id="3400" name="Google Shape;3400;p214"/>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1" name="Google Shape;3401;p214"/>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402" name="Google Shape;3402;p214"/>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403"/>
        <p:cNvGrpSpPr/>
        <p:nvPr/>
      </p:nvGrpSpPr>
      <p:grpSpPr>
        <a:xfrm>
          <a:off x="0" y="0"/>
          <a:ext cx="0" cy="0"/>
          <a:chOff x="0" y="0"/>
          <a:chExt cx="0" cy="0"/>
        </a:xfrm>
      </p:grpSpPr>
      <p:grpSp>
        <p:nvGrpSpPr>
          <p:cNvPr id="3404" name="Google Shape;3404;p215"/>
          <p:cNvGrpSpPr/>
          <p:nvPr/>
        </p:nvGrpSpPr>
        <p:grpSpPr>
          <a:xfrm>
            <a:off x="444" y="0"/>
            <a:ext cx="9143558" cy="5143500"/>
            <a:chOff x="444" y="317809"/>
            <a:chExt cx="9143558" cy="5143500"/>
          </a:xfrm>
        </p:grpSpPr>
        <p:pic>
          <p:nvPicPr>
            <p:cNvPr id="3405" name="Google Shape;3405;p215"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406" name="Google Shape;3406;p215"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7" name="Google Shape;3407;p215"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8" name="Google Shape;3408;p215"/>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9" name="Google Shape;3409;p215"/>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0" name="Google Shape;3410;p215"/>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11" name="Google Shape;3411;p215"/>
          <p:cNvGrpSpPr/>
          <p:nvPr/>
        </p:nvGrpSpPr>
        <p:grpSpPr>
          <a:xfrm>
            <a:off x="1985011" y="1602036"/>
            <a:ext cx="502800" cy="45600"/>
            <a:chOff x="1985011" y="1602036"/>
            <a:chExt cx="502800" cy="45600"/>
          </a:xfrm>
        </p:grpSpPr>
        <p:sp>
          <p:nvSpPr>
            <p:cNvPr id="3412" name="Google Shape;3412;p215"/>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p215"/>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4" name="Google Shape;3414;p215"/>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5" name="Google Shape;3415;p215"/>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16" name="Google Shape;3416;p215"/>
          <p:cNvGrpSpPr/>
          <p:nvPr/>
        </p:nvGrpSpPr>
        <p:grpSpPr>
          <a:xfrm>
            <a:off x="6656071" y="3518606"/>
            <a:ext cx="502800" cy="45600"/>
            <a:chOff x="6656071" y="3518606"/>
            <a:chExt cx="502800" cy="45600"/>
          </a:xfrm>
        </p:grpSpPr>
        <p:sp>
          <p:nvSpPr>
            <p:cNvPr id="3417" name="Google Shape;3417;p215"/>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8" name="Google Shape;3418;p215"/>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9" name="Google Shape;3419;p215"/>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0" name="Google Shape;3420;p215"/>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21" name="Google Shape;3421;p215"/>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422"/>
        <p:cNvGrpSpPr/>
        <p:nvPr/>
      </p:nvGrpSpPr>
      <p:grpSpPr>
        <a:xfrm>
          <a:off x="0" y="0"/>
          <a:ext cx="0" cy="0"/>
          <a:chOff x="0" y="0"/>
          <a:chExt cx="0" cy="0"/>
        </a:xfrm>
      </p:grpSpPr>
      <p:grpSp>
        <p:nvGrpSpPr>
          <p:cNvPr id="3423" name="Google Shape;3423;p216"/>
          <p:cNvGrpSpPr/>
          <p:nvPr/>
        </p:nvGrpSpPr>
        <p:grpSpPr>
          <a:xfrm>
            <a:off x="444" y="0"/>
            <a:ext cx="9143558" cy="5143500"/>
            <a:chOff x="444" y="317809"/>
            <a:chExt cx="9143558" cy="5143500"/>
          </a:xfrm>
        </p:grpSpPr>
        <p:pic>
          <p:nvPicPr>
            <p:cNvPr id="3424" name="Google Shape;3424;p216"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425" name="Google Shape;3425;p216"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26" name="Google Shape;3426;p21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27" name="Google Shape;3427;p216"/>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8" name="Google Shape;3428;p216"/>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9" name="Google Shape;3429;p216"/>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30" name="Google Shape;3430;p216"/>
          <p:cNvGrpSpPr/>
          <p:nvPr/>
        </p:nvGrpSpPr>
        <p:grpSpPr>
          <a:xfrm>
            <a:off x="1985011" y="1602036"/>
            <a:ext cx="502800" cy="45600"/>
            <a:chOff x="1985011" y="1602036"/>
            <a:chExt cx="502800" cy="45600"/>
          </a:xfrm>
        </p:grpSpPr>
        <p:sp>
          <p:nvSpPr>
            <p:cNvPr id="3431" name="Google Shape;3431;p216"/>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2" name="Google Shape;3432;p216"/>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3" name="Google Shape;3433;p216"/>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4" name="Google Shape;3434;p216"/>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35" name="Google Shape;3435;p216"/>
          <p:cNvGrpSpPr/>
          <p:nvPr/>
        </p:nvGrpSpPr>
        <p:grpSpPr>
          <a:xfrm>
            <a:off x="6656071" y="3518606"/>
            <a:ext cx="502800" cy="45600"/>
            <a:chOff x="6656071" y="3518606"/>
            <a:chExt cx="502800" cy="45600"/>
          </a:xfrm>
        </p:grpSpPr>
        <p:sp>
          <p:nvSpPr>
            <p:cNvPr id="3436" name="Google Shape;3436;p216"/>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7" name="Google Shape;3437;p216"/>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8" name="Google Shape;3438;p216"/>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9" name="Google Shape;3439;p216"/>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40" name="Google Shape;3440;p216"/>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441"/>
        <p:cNvGrpSpPr/>
        <p:nvPr/>
      </p:nvGrpSpPr>
      <p:grpSpPr>
        <a:xfrm>
          <a:off x="0" y="0"/>
          <a:ext cx="0" cy="0"/>
          <a:chOff x="0" y="0"/>
          <a:chExt cx="0" cy="0"/>
        </a:xfrm>
      </p:grpSpPr>
      <p:grpSp>
        <p:nvGrpSpPr>
          <p:cNvPr id="3442" name="Google Shape;3442;p217"/>
          <p:cNvGrpSpPr/>
          <p:nvPr/>
        </p:nvGrpSpPr>
        <p:grpSpPr>
          <a:xfrm>
            <a:off x="444" y="0"/>
            <a:ext cx="9143558" cy="5143500"/>
            <a:chOff x="444" y="317809"/>
            <a:chExt cx="9143558" cy="5143500"/>
          </a:xfrm>
        </p:grpSpPr>
        <p:pic>
          <p:nvPicPr>
            <p:cNvPr id="3443" name="Google Shape;3443;p217"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444" name="Google Shape;3444;p217"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45" name="Google Shape;3445;p21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46" name="Google Shape;3446;p217"/>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7" name="Google Shape;3447;p217"/>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8" name="Google Shape;3448;p217"/>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49" name="Google Shape;3449;p217"/>
          <p:cNvGrpSpPr/>
          <p:nvPr/>
        </p:nvGrpSpPr>
        <p:grpSpPr>
          <a:xfrm>
            <a:off x="1985011" y="1602036"/>
            <a:ext cx="502800" cy="45600"/>
            <a:chOff x="1985011" y="1602036"/>
            <a:chExt cx="502800" cy="45600"/>
          </a:xfrm>
        </p:grpSpPr>
        <p:sp>
          <p:nvSpPr>
            <p:cNvPr id="3450" name="Google Shape;3450;p217"/>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1" name="Google Shape;3451;p217"/>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2" name="Google Shape;3452;p217"/>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3" name="Google Shape;3453;p217"/>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54" name="Google Shape;3454;p217"/>
          <p:cNvGrpSpPr/>
          <p:nvPr/>
        </p:nvGrpSpPr>
        <p:grpSpPr>
          <a:xfrm>
            <a:off x="6656071" y="3518606"/>
            <a:ext cx="502800" cy="45600"/>
            <a:chOff x="6656071" y="3518606"/>
            <a:chExt cx="502800" cy="45600"/>
          </a:xfrm>
        </p:grpSpPr>
        <p:sp>
          <p:nvSpPr>
            <p:cNvPr id="3455" name="Google Shape;3455;p217"/>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6" name="Google Shape;3456;p217"/>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7" name="Google Shape;3457;p217"/>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8" name="Google Shape;3458;p217"/>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59" name="Google Shape;3459;p217"/>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60"/>
        <p:cNvGrpSpPr/>
        <p:nvPr/>
      </p:nvGrpSpPr>
      <p:grpSpPr>
        <a:xfrm>
          <a:off x="0" y="0"/>
          <a:ext cx="0" cy="0"/>
          <a:chOff x="0" y="0"/>
          <a:chExt cx="0" cy="0"/>
        </a:xfrm>
      </p:grpSpPr>
      <p:sp>
        <p:nvSpPr>
          <p:cNvPr id="3461" name="Google Shape;3461;p218"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62" name="Google Shape;3462;p2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63" name="Google Shape;3463;p218"/>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3464" name="Google Shape;3464;p218"/>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5" name="Google Shape;3465;p218"/>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66"/>
        <p:cNvGrpSpPr/>
        <p:nvPr/>
      </p:nvGrpSpPr>
      <p:grpSpPr>
        <a:xfrm>
          <a:off x="0" y="0"/>
          <a:ext cx="0" cy="0"/>
          <a:chOff x="0" y="0"/>
          <a:chExt cx="0" cy="0"/>
        </a:xfrm>
      </p:grpSpPr>
      <p:sp>
        <p:nvSpPr>
          <p:cNvPr id="3467" name="Google Shape;3467;p219"/>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68" name="Google Shape;3468;p219"/>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69" name="Google Shape;3469;p219"/>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pic>
        <p:nvPicPr>
          <p:cNvPr id="3470" name="Google Shape;3470;p21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71" name="Google Shape;3471;p219"/>
          <p:cNvGrpSpPr/>
          <p:nvPr/>
        </p:nvGrpSpPr>
        <p:grpSpPr>
          <a:xfrm>
            <a:off x="724005" y="301093"/>
            <a:ext cx="2665800" cy="542340"/>
            <a:chOff x="5567543" y="349969"/>
            <a:chExt cx="2665800" cy="542340"/>
          </a:xfrm>
        </p:grpSpPr>
        <p:sp>
          <p:nvSpPr>
            <p:cNvPr id="3472" name="Google Shape;3472;p219"/>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73" name="Google Shape;3473;p219"/>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74" name="Google Shape;3474;p219"/>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75"/>
        <p:cNvGrpSpPr/>
        <p:nvPr/>
      </p:nvGrpSpPr>
      <p:grpSpPr>
        <a:xfrm>
          <a:off x="0" y="0"/>
          <a:ext cx="0" cy="0"/>
          <a:chOff x="0" y="0"/>
          <a:chExt cx="0" cy="0"/>
        </a:xfrm>
      </p:grpSpPr>
      <p:sp>
        <p:nvSpPr>
          <p:cNvPr id="3476" name="Google Shape;3476;p220"/>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77" name="Google Shape;3477;p220"/>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78" name="Google Shape;3478;p220"/>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sp>
        <p:nvSpPr>
          <p:cNvPr id="3479" name="Google Shape;3479;p220"/>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0" name="Google Shape;3480;p22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1" name="Google Shape;3481;p220"/>
          <p:cNvGrpSpPr/>
          <p:nvPr/>
        </p:nvGrpSpPr>
        <p:grpSpPr>
          <a:xfrm>
            <a:off x="724005" y="301093"/>
            <a:ext cx="2665800" cy="542340"/>
            <a:chOff x="5567543" y="349969"/>
            <a:chExt cx="2665800" cy="542340"/>
          </a:xfrm>
        </p:grpSpPr>
        <p:sp>
          <p:nvSpPr>
            <p:cNvPr id="3482" name="Google Shape;3482;p220"/>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83" name="Google Shape;3483;p220"/>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84" name="Google Shape;3484;p220"/>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85"/>
        <p:cNvGrpSpPr/>
        <p:nvPr/>
      </p:nvGrpSpPr>
      <p:grpSpPr>
        <a:xfrm>
          <a:off x="0" y="0"/>
          <a:ext cx="0" cy="0"/>
          <a:chOff x="0" y="0"/>
          <a:chExt cx="0" cy="0"/>
        </a:xfrm>
      </p:grpSpPr>
      <p:sp>
        <p:nvSpPr>
          <p:cNvPr id="3486" name="Google Shape;3486;p221"/>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87" name="Google Shape;3487;p221"/>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8" name="Google Shape;3488;p22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89" name="Google Shape;3489;p221"/>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90" name="Google Shape;3490;p221"/>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1" name="Google Shape;3491;p221"/>
          <p:cNvSpPr>
            <a:spLocks noGrp="1"/>
          </p:cNvSpPr>
          <p:nvPr>
            <p:ph type="pic" idx="2"/>
          </p:nvPr>
        </p:nvSpPr>
        <p:spPr>
          <a:xfrm>
            <a:off x="-1" y="1166963"/>
            <a:ext cx="4113900" cy="3976500"/>
          </a:xfrm>
          <a:prstGeom prst="rect">
            <a:avLst/>
          </a:prstGeom>
          <a:noFill/>
          <a:ln>
            <a:noFill/>
          </a:ln>
        </p:spPr>
      </p:sp>
      <p:sp>
        <p:nvSpPr>
          <p:cNvPr id="3492" name="Google Shape;3492;p221"/>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93"/>
        <p:cNvGrpSpPr/>
        <p:nvPr/>
      </p:nvGrpSpPr>
      <p:grpSpPr>
        <a:xfrm>
          <a:off x="0" y="0"/>
          <a:ext cx="0" cy="0"/>
          <a:chOff x="0" y="0"/>
          <a:chExt cx="0" cy="0"/>
        </a:xfrm>
      </p:grpSpPr>
      <p:sp>
        <p:nvSpPr>
          <p:cNvPr id="3494" name="Google Shape;3494;p222"/>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95" name="Google Shape;3495;p222"/>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96" name="Google Shape;3496;p222"/>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97" name="Google Shape;3497;p22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222"/>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9" name="Google Shape;3499;p222"/>
          <p:cNvSpPr>
            <a:spLocks noGrp="1"/>
          </p:cNvSpPr>
          <p:nvPr>
            <p:ph type="pic" idx="2"/>
          </p:nvPr>
        </p:nvSpPr>
        <p:spPr>
          <a:xfrm>
            <a:off x="-1" y="1166963"/>
            <a:ext cx="4113900" cy="3976500"/>
          </a:xfrm>
          <a:prstGeom prst="rect">
            <a:avLst/>
          </a:prstGeom>
          <a:noFill/>
          <a:ln>
            <a:noFill/>
          </a:ln>
        </p:spPr>
      </p:sp>
      <p:cxnSp>
        <p:nvCxnSpPr>
          <p:cNvPr id="3500" name="Google Shape;3500;p222"/>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501" name="Google Shape;3501;p222"/>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41"/>
        <p:cNvGrpSpPr/>
        <p:nvPr/>
      </p:nvGrpSpPr>
      <p:grpSpPr>
        <a:xfrm>
          <a:off x="0" y="0"/>
          <a:ext cx="0" cy="0"/>
          <a:chOff x="0" y="0"/>
          <a:chExt cx="0" cy="0"/>
        </a:xfrm>
      </p:grpSpPr>
      <p:pic>
        <p:nvPicPr>
          <p:cNvPr id="142" name="Google Shape;142;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3" name="Google Shape;143;p24"/>
          <p:cNvSpPr>
            <a:spLocks noGrp="1"/>
          </p:cNvSpPr>
          <p:nvPr>
            <p:ph type="pic" idx="2"/>
          </p:nvPr>
        </p:nvSpPr>
        <p:spPr>
          <a:xfrm>
            <a:off x="4983850" y="776920"/>
            <a:ext cx="4160150" cy="4050508"/>
          </a:xfrm>
          <a:prstGeom prst="rect">
            <a:avLst/>
          </a:prstGeom>
          <a:noFill/>
          <a:ln>
            <a:noFill/>
          </a:ln>
        </p:spPr>
      </p:sp>
      <p:sp>
        <p:nvSpPr>
          <p:cNvPr id="144" name="Google Shape;144;p24"/>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5" name="Google Shape;145;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502"/>
        <p:cNvGrpSpPr/>
        <p:nvPr/>
      </p:nvGrpSpPr>
      <p:grpSpPr>
        <a:xfrm>
          <a:off x="0" y="0"/>
          <a:ext cx="0" cy="0"/>
          <a:chOff x="0" y="0"/>
          <a:chExt cx="0" cy="0"/>
        </a:xfrm>
      </p:grpSpPr>
      <p:sp>
        <p:nvSpPr>
          <p:cNvPr id="3503" name="Google Shape;3503;p223"/>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04" name="Google Shape;3504;p22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223"/>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06" name="Google Shape;3506;p223"/>
          <p:cNvSpPr>
            <a:spLocks noGrp="1"/>
          </p:cNvSpPr>
          <p:nvPr>
            <p:ph type="pic" idx="2"/>
          </p:nvPr>
        </p:nvSpPr>
        <p:spPr>
          <a:xfrm>
            <a:off x="-1" y="1166963"/>
            <a:ext cx="4113900" cy="3976500"/>
          </a:xfrm>
          <a:prstGeom prst="rect">
            <a:avLst/>
          </a:prstGeom>
          <a:noFill/>
          <a:ln>
            <a:noFill/>
          </a:ln>
        </p:spPr>
      </p:sp>
      <p:cxnSp>
        <p:nvCxnSpPr>
          <p:cNvPr id="3507" name="Google Shape;3507;p223"/>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508" name="Google Shape;3508;p223"/>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509"/>
        <p:cNvGrpSpPr/>
        <p:nvPr/>
      </p:nvGrpSpPr>
      <p:grpSpPr>
        <a:xfrm>
          <a:off x="0" y="0"/>
          <a:ext cx="0" cy="0"/>
          <a:chOff x="0" y="0"/>
          <a:chExt cx="0" cy="0"/>
        </a:xfrm>
      </p:grpSpPr>
      <p:sp>
        <p:nvSpPr>
          <p:cNvPr id="3510" name="Google Shape;3510;p224"/>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1" name="Google Shape;3511;p2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224"/>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3" name="Google Shape;3513;p224"/>
          <p:cNvSpPr>
            <a:spLocks noGrp="1"/>
          </p:cNvSpPr>
          <p:nvPr>
            <p:ph type="pic" idx="2"/>
          </p:nvPr>
        </p:nvSpPr>
        <p:spPr>
          <a:xfrm>
            <a:off x="-1" y="1166963"/>
            <a:ext cx="4113900" cy="3976500"/>
          </a:xfrm>
          <a:prstGeom prst="rect">
            <a:avLst/>
          </a:prstGeom>
          <a:noFill/>
          <a:ln>
            <a:noFill/>
          </a:ln>
        </p:spPr>
      </p:sp>
      <p:cxnSp>
        <p:nvCxnSpPr>
          <p:cNvPr id="3514" name="Google Shape;3514;p224"/>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515" name="Google Shape;3515;p224"/>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516"/>
        <p:cNvGrpSpPr/>
        <p:nvPr/>
      </p:nvGrpSpPr>
      <p:grpSpPr>
        <a:xfrm>
          <a:off x="0" y="0"/>
          <a:ext cx="0" cy="0"/>
          <a:chOff x="0" y="0"/>
          <a:chExt cx="0" cy="0"/>
        </a:xfrm>
      </p:grpSpPr>
      <p:pic>
        <p:nvPicPr>
          <p:cNvPr id="3517" name="Google Shape;3517;p22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518" name="Google Shape;3518;p225"/>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519" name="Google Shape;3519;p225"/>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0" name="Google Shape;3520;p225"/>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521" name="Google Shape;3521;p225"/>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522"/>
        <p:cNvGrpSpPr/>
        <p:nvPr/>
      </p:nvGrpSpPr>
      <p:grpSpPr>
        <a:xfrm>
          <a:off x="0" y="0"/>
          <a:ext cx="0" cy="0"/>
          <a:chOff x="0" y="0"/>
          <a:chExt cx="0" cy="0"/>
        </a:xfrm>
      </p:grpSpPr>
      <p:pic>
        <p:nvPicPr>
          <p:cNvPr id="3523" name="Google Shape;3523;p2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524" name="Google Shape;3524;p226"/>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525" name="Google Shape;3525;p22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6" name="Google Shape;3526;p22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527" name="Google Shape;3527;p226"/>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528"/>
        <p:cNvGrpSpPr/>
        <p:nvPr/>
      </p:nvGrpSpPr>
      <p:grpSpPr>
        <a:xfrm>
          <a:off x="0" y="0"/>
          <a:ext cx="0" cy="0"/>
          <a:chOff x="0" y="0"/>
          <a:chExt cx="0" cy="0"/>
        </a:xfrm>
      </p:grpSpPr>
      <p:sp>
        <p:nvSpPr>
          <p:cNvPr id="3529" name="Google Shape;3529;p227"/>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30" name="Google Shape;3530;p2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531" name="Google Shape;3531;p227"/>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32" name="Google Shape;3532;p227"/>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33" name="Google Shape;3533;p227"/>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4" name="Google Shape;3534;p227"/>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535"/>
        <p:cNvGrpSpPr/>
        <p:nvPr/>
      </p:nvGrpSpPr>
      <p:grpSpPr>
        <a:xfrm>
          <a:off x="0" y="0"/>
          <a:ext cx="0" cy="0"/>
          <a:chOff x="0" y="0"/>
          <a:chExt cx="0" cy="0"/>
        </a:xfrm>
      </p:grpSpPr>
      <p:pic>
        <p:nvPicPr>
          <p:cNvPr id="3536" name="Google Shape;3536;p22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537" name="Google Shape;3537;p228"/>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538" name="Google Shape;3538;p228"/>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539"/>
        <p:cNvGrpSpPr/>
        <p:nvPr/>
      </p:nvGrpSpPr>
      <p:grpSpPr>
        <a:xfrm>
          <a:off x="0" y="0"/>
          <a:ext cx="0" cy="0"/>
          <a:chOff x="0" y="0"/>
          <a:chExt cx="0" cy="0"/>
        </a:xfrm>
      </p:grpSpPr>
      <p:sp>
        <p:nvSpPr>
          <p:cNvPr id="3540" name="Google Shape;3540;p22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541" name="Google Shape;3541;p22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42" name="Google Shape;3542;p22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543" name="Google Shape;3543;p22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544" name="Google Shape;3544;p22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45" name="Google Shape;3545;p22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46" name="Google Shape;3546;p22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47" name="Google Shape;3547;p22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48" name="Google Shape;3548;p22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49" name="Google Shape;3549;p22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50"/>
        <p:cNvGrpSpPr/>
        <p:nvPr/>
      </p:nvGrpSpPr>
      <p:grpSpPr>
        <a:xfrm>
          <a:off x="0" y="0"/>
          <a:ext cx="0" cy="0"/>
          <a:chOff x="0" y="0"/>
          <a:chExt cx="0" cy="0"/>
        </a:xfrm>
      </p:grpSpPr>
      <p:sp>
        <p:nvSpPr>
          <p:cNvPr id="3551" name="Google Shape;3551;p23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52" name="Google Shape;3552;p23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53" name="Google Shape;3553;p23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54" name="Google Shape;3554;p23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55"/>
        <p:cNvGrpSpPr/>
        <p:nvPr/>
      </p:nvGrpSpPr>
      <p:grpSpPr>
        <a:xfrm>
          <a:off x="0" y="0"/>
          <a:ext cx="0" cy="0"/>
          <a:chOff x="0" y="0"/>
          <a:chExt cx="0" cy="0"/>
        </a:xfrm>
      </p:grpSpPr>
      <p:sp>
        <p:nvSpPr>
          <p:cNvPr id="3556" name="Google Shape;3556;p23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57" name="Google Shape;3557;p2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8" name="Google Shape;3558;p231"/>
          <p:cNvGrpSpPr/>
          <p:nvPr/>
        </p:nvGrpSpPr>
        <p:grpSpPr>
          <a:xfrm>
            <a:off x="3907491" y="3547977"/>
            <a:ext cx="1329000" cy="71700"/>
            <a:chOff x="3907491" y="3547977"/>
            <a:chExt cx="1329000" cy="71700"/>
          </a:xfrm>
        </p:grpSpPr>
        <p:sp>
          <p:nvSpPr>
            <p:cNvPr id="3559" name="Google Shape;3559;p231"/>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0" name="Google Shape;3560;p231"/>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1" name="Google Shape;3561;p231"/>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2" name="Google Shape;3562;p231"/>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3" name="Google Shape;3563;p231"/>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4" name="Google Shape;3564;p231"/>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5" name="Google Shape;3565;p231"/>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6" name="Google Shape;3566;p231"/>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7" name="Google Shape;3567;p231"/>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8" name="Google Shape;3568;p231"/>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69" name="Google Shape;3569;p231"/>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70"/>
        <p:cNvGrpSpPr/>
        <p:nvPr/>
      </p:nvGrpSpPr>
      <p:grpSpPr>
        <a:xfrm>
          <a:off x="0" y="0"/>
          <a:ext cx="0" cy="0"/>
          <a:chOff x="0" y="0"/>
          <a:chExt cx="0" cy="0"/>
        </a:xfrm>
      </p:grpSpPr>
      <p:sp>
        <p:nvSpPr>
          <p:cNvPr id="3571" name="Google Shape;3571;p23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72" name="Google Shape;3572;p23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73" name="Google Shape;3573;p232"/>
          <p:cNvGrpSpPr/>
          <p:nvPr/>
        </p:nvGrpSpPr>
        <p:grpSpPr>
          <a:xfrm>
            <a:off x="3907491" y="3547977"/>
            <a:ext cx="1329000" cy="71700"/>
            <a:chOff x="3837640" y="2865532"/>
            <a:chExt cx="1329000" cy="71700"/>
          </a:xfrm>
        </p:grpSpPr>
        <p:sp>
          <p:nvSpPr>
            <p:cNvPr id="3574" name="Google Shape;3574;p232"/>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5" name="Google Shape;3575;p232"/>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6" name="Google Shape;3576;p232"/>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7" name="Google Shape;3577;p232"/>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8" name="Google Shape;3578;p232"/>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9" name="Google Shape;3579;p232"/>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0" name="Google Shape;3580;p232"/>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1" name="Google Shape;3581;p232"/>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2" name="Google Shape;3582;p232"/>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3" name="Google Shape;3583;p232"/>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84" name="Google Shape;3584;p232"/>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47"/>
        <p:cNvGrpSpPr/>
        <p:nvPr/>
      </p:nvGrpSpPr>
      <p:grpSpPr>
        <a:xfrm>
          <a:off x="0" y="0"/>
          <a:ext cx="0" cy="0"/>
          <a:chOff x="0" y="0"/>
          <a:chExt cx="0" cy="0"/>
        </a:xfrm>
      </p:grpSpPr>
      <p:grpSp>
        <p:nvGrpSpPr>
          <p:cNvPr id="148" name="Google Shape;148;p25"/>
          <p:cNvGrpSpPr/>
          <p:nvPr/>
        </p:nvGrpSpPr>
        <p:grpSpPr>
          <a:xfrm>
            <a:off x="0" y="1"/>
            <a:ext cx="9143999" cy="5143499"/>
            <a:chOff x="0" y="1"/>
            <a:chExt cx="9144000" cy="5143500"/>
          </a:xfrm>
        </p:grpSpPr>
        <p:sp>
          <p:nvSpPr>
            <p:cNvPr id="149" name="Google Shape;149;p25"/>
            <p:cNvSpPr/>
            <p:nvPr/>
          </p:nvSpPr>
          <p:spPr>
            <a:xfrm>
              <a:off x="0" y="1"/>
              <a:ext cx="9144000" cy="5143500"/>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50" name="Google Shape;150;p25"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51" name="Google Shape;151;p2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2" name="Google Shape;152;p25"/>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3" name="Google Shape;153;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4" name="Google Shape;154;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85"/>
        <p:cNvGrpSpPr/>
        <p:nvPr/>
      </p:nvGrpSpPr>
      <p:grpSpPr>
        <a:xfrm>
          <a:off x="0" y="0"/>
          <a:ext cx="0" cy="0"/>
          <a:chOff x="0" y="0"/>
          <a:chExt cx="0" cy="0"/>
        </a:xfrm>
      </p:grpSpPr>
      <p:pic>
        <p:nvPicPr>
          <p:cNvPr id="3586" name="Google Shape;3586;p233"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7" name="Google Shape;3587;p233"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88" name="Google Shape;3588;p233"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89" name="Google Shape;3589;p233"/>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90" name="Google Shape;3590;p233"/>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1" name="Google Shape;3591;p233"/>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2" name="Google Shape;3592;p233"/>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93"/>
        <p:cNvGrpSpPr/>
        <p:nvPr/>
      </p:nvGrpSpPr>
      <p:grpSpPr>
        <a:xfrm>
          <a:off x="0" y="0"/>
          <a:ext cx="0" cy="0"/>
          <a:chOff x="0" y="0"/>
          <a:chExt cx="0" cy="0"/>
        </a:xfrm>
      </p:grpSpPr>
      <p:pic>
        <p:nvPicPr>
          <p:cNvPr id="3594" name="Google Shape;3594;p23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95" name="Google Shape;3595;p23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96" name="Google Shape;3596;p234"/>
          <p:cNvGrpSpPr/>
          <p:nvPr/>
        </p:nvGrpSpPr>
        <p:grpSpPr>
          <a:xfrm>
            <a:off x="-900" y="1034935"/>
            <a:ext cx="9146700" cy="1842089"/>
            <a:chOff x="-900" y="1034935"/>
            <a:chExt cx="9146700" cy="1842089"/>
          </a:xfrm>
        </p:grpSpPr>
        <p:sp>
          <p:nvSpPr>
            <p:cNvPr id="3597" name="Google Shape;3597;p234"/>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98" name="Google Shape;3598;p234"/>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99" name="Google Shape;3599;p234"/>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600" name="Google Shape;3600;p234"/>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601"/>
        <p:cNvGrpSpPr/>
        <p:nvPr/>
      </p:nvGrpSpPr>
      <p:grpSpPr>
        <a:xfrm>
          <a:off x="0" y="0"/>
          <a:ext cx="0" cy="0"/>
          <a:chOff x="0" y="0"/>
          <a:chExt cx="0" cy="0"/>
        </a:xfrm>
      </p:grpSpPr>
      <p:pic>
        <p:nvPicPr>
          <p:cNvPr id="3602" name="Google Shape;3602;p23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603" name="Google Shape;3603;p235"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604" name="Google Shape;3604;p235"/>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605" name="Google Shape;3605;p235"/>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06" name="Google Shape;3606;p235"/>
          <p:cNvPicPr preferRelativeResize="0"/>
          <p:nvPr/>
        </p:nvPicPr>
        <p:blipFill rotWithShape="1">
          <a:blip r:embed="rId4">
            <a:alphaModFix/>
          </a:blip>
          <a:srcRect t="-454" b="47598"/>
          <a:stretch/>
        </p:blipFill>
        <p:spPr>
          <a:xfrm flipH="1">
            <a:off x="349864" y="721112"/>
            <a:ext cx="3612539" cy="4395171"/>
          </a:xfrm>
          <a:prstGeom prst="rect">
            <a:avLst/>
          </a:prstGeom>
          <a:noFill/>
          <a:ln>
            <a:noFill/>
          </a:ln>
        </p:spPr>
      </p:pic>
      <p:sp>
        <p:nvSpPr>
          <p:cNvPr id="3607" name="Google Shape;3607;p235"/>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608"/>
        <p:cNvGrpSpPr/>
        <p:nvPr/>
      </p:nvGrpSpPr>
      <p:grpSpPr>
        <a:xfrm>
          <a:off x="0" y="0"/>
          <a:ext cx="0" cy="0"/>
          <a:chOff x="0" y="0"/>
          <a:chExt cx="0" cy="0"/>
        </a:xfrm>
      </p:grpSpPr>
      <p:pic>
        <p:nvPicPr>
          <p:cNvPr id="3609" name="Google Shape;3609;p23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610" name="Google Shape;3610;p2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611" name="Google Shape;3611;p236"/>
          <p:cNvGrpSpPr/>
          <p:nvPr/>
        </p:nvGrpSpPr>
        <p:grpSpPr>
          <a:xfrm>
            <a:off x="-900" y="1034935"/>
            <a:ext cx="9146700" cy="1842089"/>
            <a:chOff x="-900" y="1034935"/>
            <a:chExt cx="9146700" cy="1842089"/>
          </a:xfrm>
        </p:grpSpPr>
        <p:sp>
          <p:nvSpPr>
            <p:cNvPr id="3612" name="Google Shape;3612;p236"/>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13" name="Google Shape;3613;p236"/>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614" name="Google Shape;3614;p236"/>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615" name="Google Shape;3615;p236"/>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616"/>
        <p:cNvGrpSpPr/>
        <p:nvPr/>
      </p:nvGrpSpPr>
      <p:grpSpPr>
        <a:xfrm>
          <a:off x="0" y="0"/>
          <a:ext cx="0" cy="0"/>
          <a:chOff x="0" y="0"/>
          <a:chExt cx="0" cy="0"/>
        </a:xfrm>
      </p:grpSpPr>
      <p:pic>
        <p:nvPicPr>
          <p:cNvPr id="3617" name="Google Shape;3617;p23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618" name="Google Shape;3618;p23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619" name="Google Shape;3619;p23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620" name="Google Shape;3620;p237"/>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21" name="Google Shape;3621;p237"/>
          <p:cNvPicPr preferRelativeResize="0"/>
          <p:nvPr/>
        </p:nvPicPr>
        <p:blipFill rotWithShape="1">
          <a:blip r:embed="rId4">
            <a:alphaModFix/>
          </a:blip>
          <a:srcRect t="-454" b="47598"/>
          <a:stretch/>
        </p:blipFill>
        <p:spPr>
          <a:xfrm flipH="1">
            <a:off x="349864" y="721112"/>
            <a:ext cx="3612539" cy="4395171"/>
          </a:xfrm>
          <a:prstGeom prst="rect">
            <a:avLst/>
          </a:prstGeom>
          <a:noFill/>
          <a:ln>
            <a:noFill/>
          </a:ln>
        </p:spPr>
      </p:pic>
      <p:sp>
        <p:nvSpPr>
          <p:cNvPr id="3622" name="Google Shape;3622;p237"/>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623"/>
        <p:cNvGrpSpPr/>
        <p:nvPr/>
      </p:nvGrpSpPr>
      <p:grpSpPr>
        <a:xfrm>
          <a:off x="0" y="0"/>
          <a:ext cx="0" cy="0"/>
          <a:chOff x="0" y="0"/>
          <a:chExt cx="0" cy="0"/>
        </a:xfrm>
      </p:grpSpPr>
      <p:pic>
        <p:nvPicPr>
          <p:cNvPr id="3624" name="Google Shape;3624;p238"/>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625" name="Google Shape;3625;p238"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626" name="Google Shape;3626;p238"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627" name="Google Shape;3627;p238"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628" name="Google Shape;3628;p238"/>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629"/>
        <p:cNvGrpSpPr/>
        <p:nvPr/>
      </p:nvGrpSpPr>
      <p:grpSpPr>
        <a:xfrm>
          <a:off x="0" y="0"/>
          <a:ext cx="0" cy="0"/>
          <a:chOff x="0" y="0"/>
          <a:chExt cx="0" cy="0"/>
        </a:xfrm>
      </p:grpSpPr>
      <p:grpSp>
        <p:nvGrpSpPr>
          <p:cNvPr id="3630" name="Google Shape;3630;p239"/>
          <p:cNvGrpSpPr/>
          <p:nvPr/>
        </p:nvGrpSpPr>
        <p:grpSpPr>
          <a:xfrm>
            <a:off x="444" y="0"/>
            <a:ext cx="9143558" cy="5143500"/>
            <a:chOff x="444" y="317809"/>
            <a:chExt cx="9143558" cy="5143500"/>
          </a:xfrm>
        </p:grpSpPr>
        <p:pic>
          <p:nvPicPr>
            <p:cNvPr id="3631" name="Google Shape;3631;p23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632" name="Google Shape;3632;p23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633" name="Google Shape;3633;p23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634" name="Google Shape;3634;p23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635" name="Google Shape;3635;p23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6" name="Google Shape;3636;p23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637"/>
        <p:cNvGrpSpPr/>
        <p:nvPr/>
      </p:nvGrpSpPr>
      <p:grpSpPr>
        <a:xfrm>
          <a:off x="0" y="0"/>
          <a:ext cx="0" cy="0"/>
          <a:chOff x="0" y="0"/>
          <a:chExt cx="0" cy="0"/>
        </a:xfrm>
      </p:grpSpPr>
      <p:pic>
        <p:nvPicPr>
          <p:cNvPr id="3638" name="Google Shape;3638;p240"/>
          <p:cNvPicPr preferRelativeResize="0"/>
          <p:nvPr/>
        </p:nvPicPr>
        <p:blipFill rotWithShape="1">
          <a:blip r:embed="rId2">
            <a:alphaModFix amt="70000"/>
          </a:blip>
          <a:srcRect t="1812" b="12612"/>
          <a:stretch/>
        </p:blipFill>
        <p:spPr>
          <a:xfrm>
            <a:off x="0" y="-1"/>
            <a:ext cx="9144000" cy="5143501"/>
          </a:xfrm>
          <a:prstGeom prst="rect">
            <a:avLst/>
          </a:prstGeom>
          <a:noFill/>
          <a:ln>
            <a:noFill/>
          </a:ln>
        </p:spPr>
      </p:pic>
      <p:pic>
        <p:nvPicPr>
          <p:cNvPr id="3639" name="Google Shape;3639;p2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640" name="Google Shape;3640;p240"/>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641" name="Google Shape;3641;p240"/>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2" name="Google Shape;3642;p240"/>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643"/>
        <p:cNvGrpSpPr/>
        <p:nvPr/>
      </p:nvGrpSpPr>
      <p:grpSpPr>
        <a:xfrm>
          <a:off x="0" y="0"/>
          <a:ext cx="0" cy="0"/>
          <a:chOff x="0" y="0"/>
          <a:chExt cx="0" cy="0"/>
        </a:xfrm>
      </p:grpSpPr>
      <p:grpSp>
        <p:nvGrpSpPr>
          <p:cNvPr id="3644" name="Google Shape;3644;p241"/>
          <p:cNvGrpSpPr/>
          <p:nvPr/>
        </p:nvGrpSpPr>
        <p:grpSpPr>
          <a:xfrm>
            <a:off x="-3149" y="1"/>
            <a:ext cx="9147111" cy="5143559"/>
            <a:chOff x="-3149" y="1"/>
            <a:chExt cx="9147111" cy="5143559"/>
          </a:xfrm>
        </p:grpSpPr>
        <p:pic>
          <p:nvPicPr>
            <p:cNvPr id="3645" name="Google Shape;3645;p241"/>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46" name="Google Shape;3646;p241"/>
            <p:cNvSpPr/>
            <p:nvPr/>
          </p:nvSpPr>
          <p:spPr>
            <a:xfrm>
              <a:off x="-938" y="2804160"/>
              <a:ext cx="9144900" cy="233940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47" name="Google Shape;3647;p241"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48" name="Google Shape;3648;p241"/>
          <p:cNvGrpSpPr/>
          <p:nvPr/>
        </p:nvGrpSpPr>
        <p:grpSpPr>
          <a:xfrm>
            <a:off x="2349421" y="1908829"/>
            <a:ext cx="4506165" cy="1790724"/>
            <a:chOff x="2560319" y="1790699"/>
            <a:chExt cx="4084261" cy="1623062"/>
          </a:xfrm>
        </p:grpSpPr>
        <p:sp>
          <p:nvSpPr>
            <p:cNvPr id="3649" name="Google Shape;3649;p241"/>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50" name="Google Shape;3650;p241"/>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51" name="Google Shape;3651;p241"/>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2" name="Google Shape;3652;p241"/>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53"/>
        <p:cNvGrpSpPr/>
        <p:nvPr/>
      </p:nvGrpSpPr>
      <p:grpSpPr>
        <a:xfrm>
          <a:off x="0" y="0"/>
          <a:ext cx="0" cy="0"/>
          <a:chOff x="0" y="0"/>
          <a:chExt cx="0" cy="0"/>
        </a:xfrm>
      </p:grpSpPr>
      <p:grpSp>
        <p:nvGrpSpPr>
          <p:cNvPr id="3654" name="Google Shape;3654;p242"/>
          <p:cNvGrpSpPr/>
          <p:nvPr/>
        </p:nvGrpSpPr>
        <p:grpSpPr>
          <a:xfrm>
            <a:off x="-3149" y="1"/>
            <a:ext cx="9147111" cy="5143559"/>
            <a:chOff x="-3149" y="1"/>
            <a:chExt cx="9147111" cy="5143559"/>
          </a:xfrm>
        </p:grpSpPr>
        <p:pic>
          <p:nvPicPr>
            <p:cNvPr id="3655" name="Google Shape;3655;p242"/>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56" name="Google Shape;3656;p242"/>
            <p:cNvSpPr/>
            <p:nvPr/>
          </p:nvSpPr>
          <p:spPr>
            <a:xfrm>
              <a:off x="-938" y="2804160"/>
              <a:ext cx="9144900" cy="233940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57" name="Google Shape;3657;p24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58" name="Google Shape;3658;p242"/>
          <p:cNvGrpSpPr/>
          <p:nvPr/>
        </p:nvGrpSpPr>
        <p:grpSpPr>
          <a:xfrm>
            <a:off x="2349421" y="1908829"/>
            <a:ext cx="4506165" cy="1790724"/>
            <a:chOff x="2560319" y="1790699"/>
            <a:chExt cx="4084261" cy="1623062"/>
          </a:xfrm>
        </p:grpSpPr>
        <p:sp>
          <p:nvSpPr>
            <p:cNvPr id="3659" name="Google Shape;3659;p242"/>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60" name="Google Shape;3660;p242"/>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61" name="Google Shape;3661;p242"/>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2" name="Google Shape;3662;p242"/>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55"/>
        <p:cNvGrpSpPr/>
        <p:nvPr/>
      </p:nvGrpSpPr>
      <p:grpSpPr>
        <a:xfrm>
          <a:off x="0" y="0"/>
          <a:ext cx="0" cy="0"/>
          <a:chOff x="0" y="0"/>
          <a:chExt cx="0" cy="0"/>
        </a:xfrm>
      </p:grpSpPr>
      <p:sp>
        <p:nvSpPr>
          <p:cNvPr id="156" name="Google Shape;156;p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7" name="Google Shape;157;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8" name="Google Shape;158;p26"/>
          <p:cNvSpPr>
            <a:spLocks noGrp="1"/>
          </p:cNvSpPr>
          <p:nvPr>
            <p:ph type="pic" idx="2"/>
          </p:nvPr>
        </p:nvSpPr>
        <p:spPr>
          <a:xfrm>
            <a:off x="4734046" y="638171"/>
            <a:ext cx="4417249" cy="4030832"/>
          </a:xfrm>
          <a:prstGeom prst="rect">
            <a:avLst/>
          </a:prstGeom>
          <a:noFill/>
          <a:ln>
            <a:noFill/>
          </a:ln>
        </p:spPr>
      </p:sp>
      <p:sp>
        <p:nvSpPr>
          <p:cNvPr id="159" name="Google Shape;159;p26"/>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0" name="Google Shape;160;p26"/>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1" name="Google Shape;161;p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p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63"/>
        <p:cNvGrpSpPr/>
        <p:nvPr/>
      </p:nvGrpSpPr>
      <p:grpSpPr>
        <a:xfrm>
          <a:off x="0" y="0"/>
          <a:ext cx="0" cy="0"/>
          <a:chOff x="0" y="0"/>
          <a:chExt cx="0" cy="0"/>
        </a:xfrm>
      </p:grpSpPr>
      <p:sp>
        <p:nvSpPr>
          <p:cNvPr id="3664" name="Google Shape;3664;p24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65" name="Google Shape;3665;p24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243"/>
          <p:cNvSpPr>
            <a:spLocks noGrp="1"/>
          </p:cNvSpPr>
          <p:nvPr>
            <p:ph type="pic" idx="2"/>
          </p:nvPr>
        </p:nvSpPr>
        <p:spPr>
          <a:xfrm>
            <a:off x="-1" y="0"/>
            <a:ext cx="4690200" cy="5139900"/>
          </a:xfrm>
          <a:prstGeom prst="rect">
            <a:avLst/>
          </a:prstGeom>
          <a:noFill/>
          <a:ln>
            <a:noFill/>
          </a:ln>
        </p:spPr>
      </p:sp>
      <p:sp>
        <p:nvSpPr>
          <p:cNvPr id="3667" name="Google Shape;3667;p24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68" name="Google Shape;3668;p24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9" name="Google Shape;3669;p24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70"/>
        <p:cNvGrpSpPr/>
        <p:nvPr/>
      </p:nvGrpSpPr>
      <p:grpSpPr>
        <a:xfrm>
          <a:off x="0" y="0"/>
          <a:ext cx="0" cy="0"/>
          <a:chOff x="0" y="0"/>
          <a:chExt cx="0" cy="0"/>
        </a:xfrm>
      </p:grpSpPr>
      <p:sp>
        <p:nvSpPr>
          <p:cNvPr id="3671" name="Google Shape;3671;p244"/>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72" name="Google Shape;3672;p24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244"/>
          <p:cNvSpPr>
            <a:spLocks noGrp="1"/>
          </p:cNvSpPr>
          <p:nvPr>
            <p:ph type="pic" idx="2"/>
          </p:nvPr>
        </p:nvSpPr>
        <p:spPr>
          <a:xfrm>
            <a:off x="-1" y="0"/>
            <a:ext cx="4690200" cy="5139900"/>
          </a:xfrm>
          <a:prstGeom prst="rect">
            <a:avLst/>
          </a:prstGeom>
          <a:noFill/>
          <a:ln>
            <a:noFill/>
          </a:ln>
        </p:spPr>
      </p:sp>
      <p:sp>
        <p:nvSpPr>
          <p:cNvPr id="3674" name="Google Shape;3674;p244"/>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75" name="Google Shape;3675;p244"/>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76" name="Google Shape;3676;p244"/>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77"/>
        <p:cNvGrpSpPr/>
        <p:nvPr/>
      </p:nvGrpSpPr>
      <p:grpSpPr>
        <a:xfrm>
          <a:off x="0" y="0"/>
          <a:ext cx="0" cy="0"/>
          <a:chOff x="0" y="0"/>
          <a:chExt cx="0" cy="0"/>
        </a:xfrm>
      </p:grpSpPr>
      <p:sp>
        <p:nvSpPr>
          <p:cNvPr id="3678" name="Google Shape;3678;p245"/>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79" name="Google Shape;3679;p24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245"/>
          <p:cNvSpPr>
            <a:spLocks noGrp="1"/>
          </p:cNvSpPr>
          <p:nvPr>
            <p:ph type="pic" idx="2"/>
          </p:nvPr>
        </p:nvSpPr>
        <p:spPr>
          <a:xfrm>
            <a:off x="-1" y="0"/>
            <a:ext cx="4690200" cy="5139900"/>
          </a:xfrm>
          <a:prstGeom prst="rect">
            <a:avLst/>
          </a:prstGeom>
          <a:noFill/>
          <a:ln>
            <a:noFill/>
          </a:ln>
        </p:spPr>
      </p:sp>
      <p:sp>
        <p:nvSpPr>
          <p:cNvPr id="3681" name="Google Shape;3681;p245"/>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82" name="Google Shape;3682;p245"/>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83" name="Google Shape;3683;p245"/>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84"/>
        <p:cNvGrpSpPr/>
        <p:nvPr/>
      </p:nvGrpSpPr>
      <p:grpSpPr>
        <a:xfrm>
          <a:off x="0" y="0"/>
          <a:ext cx="0" cy="0"/>
          <a:chOff x="0" y="0"/>
          <a:chExt cx="0" cy="0"/>
        </a:xfrm>
      </p:grpSpPr>
      <p:sp>
        <p:nvSpPr>
          <p:cNvPr id="3685" name="Google Shape;3685;p24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86" name="Google Shape;3686;p246"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87" name="Google Shape;3687;p24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88" name="Google Shape;3688;p246"/>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89" name="Google Shape;3689;p246" descr="A picture containing indoor&#10;&#10;Description automatically generated"/>
          <p:cNvPicPr preferRelativeResize="0"/>
          <p:nvPr/>
        </p:nvPicPr>
        <p:blipFill rotWithShape="1">
          <a:blip r:embed="rId3">
            <a:alphaModFix/>
          </a:blip>
          <a:srcRect l="20443" r="22451"/>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90" name="Google Shape;3690;p246"/>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1" name="Google Shape;3691;p246"/>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92"/>
        <p:cNvGrpSpPr/>
        <p:nvPr/>
      </p:nvGrpSpPr>
      <p:grpSpPr>
        <a:xfrm>
          <a:off x="0" y="0"/>
          <a:ext cx="0" cy="0"/>
          <a:chOff x="0" y="0"/>
          <a:chExt cx="0" cy="0"/>
        </a:xfrm>
      </p:grpSpPr>
      <p:pic>
        <p:nvPicPr>
          <p:cNvPr id="3693" name="Google Shape;3693;p247"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94" name="Google Shape;3694;p24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95"/>
        <p:cNvGrpSpPr/>
        <p:nvPr/>
      </p:nvGrpSpPr>
      <p:grpSpPr>
        <a:xfrm>
          <a:off x="0" y="0"/>
          <a:ext cx="0" cy="0"/>
          <a:chOff x="0" y="0"/>
          <a:chExt cx="0" cy="0"/>
        </a:xfrm>
      </p:grpSpPr>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3697"/>
        <p:cNvGrpSpPr/>
        <p:nvPr/>
      </p:nvGrpSpPr>
      <p:grpSpPr>
        <a:xfrm>
          <a:off x="0" y="0"/>
          <a:ext cx="0" cy="0"/>
          <a:chOff x="0" y="0"/>
          <a:chExt cx="0" cy="0"/>
        </a:xfrm>
      </p:grpSpPr>
      <p:pic>
        <p:nvPicPr>
          <p:cNvPr id="3698" name="Google Shape;3698;p250"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3699" name="Google Shape;3699;p250"/>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3700" name="Google Shape;3700;p250"/>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3701"/>
        <p:cNvGrpSpPr/>
        <p:nvPr/>
      </p:nvGrpSpPr>
      <p:grpSpPr>
        <a:xfrm>
          <a:off x="0" y="0"/>
          <a:ext cx="0" cy="0"/>
          <a:chOff x="0" y="0"/>
          <a:chExt cx="0" cy="0"/>
        </a:xfrm>
      </p:grpSpPr>
      <p:pic>
        <p:nvPicPr>
          <p:cNvPr id="3702" name="Google Shape;3702;p251"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3703" name="Google Shape;3703;p251"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3704" name="Google Shape;3704;p251"/>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05" name="Google Shape;3705;p251"/>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06" name="Google Shape;3706;p251"/>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7" name="Google Shape;3707;p251"/>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3708"/>
        <p:cNvGrpSpPr/>
        <p:nvPr/>
      </p:nvGrpSpPr>
      <p:grpSpPr>
        <a:xfrm>
          <a:off x="0" y="0"/>
          <a:ext cx="0" cy="0"/>
          <a:chOff x="0" y="0"/>
          <a:chExt cx="0" cy="0"/>
        </a:xfrm>
      </p:grpSpPr>
      <p:pic>
        <p:nvPicPr>
          <p:cNvPr id="3709" name="Google Shape;3709;p252"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3710" name="Google Shape;3710;p252"/>
          <p:cNvGrpSpPr/>
          <p:nvPr/>
        </p:nvGrpSpPr>
        <p:grpSpPr>
          <a:xfrm>
            <a:off x="270525" y="226006"/>
            <a:ext cx="175225" cy="4293887"/>
            <a:chOff x="270520" y="1140367"/>
            <a:chExt cx="175260" cy="4075443"/>
          </a:xfrm>
        </p:grpSpPr>
        <p:grpSp>
          <p:nvGrpSpPr>
            <p:cNvPr id="3711" name="Google Shape;3711;p252"/>
            <p:cNvGrpSpPr/>
            <p:nvPr/>
          </p:nvGrpSpPr>
          <p:grpSpPr>
            <a:xfrm>
              <a:off x="270520" y="3891468"/>
              <a:ext cx="175260" cy="1324342"/>
              <a:chOff x="129115" y="3948030"/>
              <a:chExt cx="175260" cy="1324342"/>
            </a:xfrm>
          </p:grpSpPr>
          <p:sp>
            <p:nvSpPr>
              <p:cNvPr id="3712" name="Google Shape;3712;p252"/>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13" name="Google Shape;3713;p252"/>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714" name="Google Shape;3714;p252"/>
            <p:cNvGrpSpPr/>
            <p:nvPr/>
          </p:nvGrpSpPr>
          <p:grpSpPr>
            <a:xfrm>
              <a:off x="270520" y="1140367"/>
              <a:ext cx="175260" cy="2488023"/>
              <a:chOff x="129115" y="1196929"/>
              <a:chExt cx="175260" cy="2488023"/>
            </a:xfrm>
          </p:grpSpPr>
          <p:cxnSp>
            <p:nvCxnSpPr>
              <p:cNvPr id="3715" name="Google Shape;3715;p252"/>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3716" name="Google Shape;3716;p252"/>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3717"/>
        <p:cNvGrpSpPr/>
        <p:nvPr/>
      </p:nvGrpSpPr>
      <p:grpSpPr>
        <a:xfrm>
          <a:off x="0" y="0"/>
          <a:ext cx="0" cy="0"/>
          <a:chOff x="0" y="0"/>
          <a:chExt cx="0" cy="0"/>
        </a:xfrm>
      </p:grpSpPr>
      <p:pic>
        <p:nvPicPr>
          <p:cNvPr id="3718" name="Google Shape;3718;p25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19" name="Google Shape;371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20" name="Google Shape;372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21" name="Google Shape;3721;p253"/>
          <p:cNvGrpSpPr/>
          <p:nvPr/>
        </p:nvGrpSpPr>
        <p:grpSpPr>
          <a:xfrm>
            <a:off x="2441263" y="1060409"/>
            <a:ext cx="4259386" cy="3399177"/>
            <a:chOff x="2441263" y="1068029"/>
            <a:chExt cx="4259386" cy="3399177"/>
          </a:xfrm>
        </p:grpSpPr>
        <p:pic>
          <p:nvPicPr>
            <p:cNvPr id="3722" name="Google Shape;3722;p253"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723" name="Google Shape;3723;p253"/>
            <p:cNvGrpSpPr/>
            <p:nvPr/>
          </p:nvGrpSpPr>
          <p:grpSpPr>
            <a:xfrm>
              <a:off x="2441263" y="1089939"/>
              <a:ext cx="4259386" cy="3377267"/>
              <a:chOff x="2441263" y="1089939"/>
              <a:chExt cx="4259386" cy="3377267"/>
            </a:xfrm>
          </p:grpSpPr>
          <p:sp>
            <p:nvSpPr>
              <p:cNvPr id="3724" name="Google Shape;3724;p253"/>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25" name="Google Shape;3725;p253"/>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26" name="Google Shape;3726;p253"/>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27" name="Google Shape;3727;p253"/>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28" name="Google Shape;3728;p253"/>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29" name="Google Shape;3729;p253"/>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30" name="Google Shape;3730;p253"/>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31" name="Google Shape;3731;p253"/>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732" name="Google Shape;3732;p253"/>
            <p:cNvGrpSpPr/>
            <p:nvPr/>
          </p:nvGrpSpPr>
          <p:grpSpPr>
            <a:xfrm>
              <a:off x="3551613" y="1402488"/>
              <a:ext cx="2053983" cy="2053983"/>
              <a:chOff x="3766548" y="1602249"/>
              <a:chExt cx="2053983" cy="2053983"/>
            </a:xfrm>
          </p:grpSpPr>
          <p:sp>
            <p:nvSpPr>
              <p:cNvPr id="3733" name="Google Shape;3733;p253"/>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34" name="Google Shape;3734;p253"/>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735" name="Google Shape;3735;p253"/>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6" name="Google Shape;3736;p253"/>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7" name="Google Shape;3737;p253"/>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8" name="Google Shape;3738;p253"/>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9" name="Google Shape;3739;p253"/>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0" name="Google Shape;3740;p253"/>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1" name="Google Shape;3741;p253"/>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2" name="Google Shape;3742;p253"/>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3" name="Google Shape;3743;p253"/>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63"/>
        <p:cNvGrpSpPr/>
        <p:nvPr/>
      </p:nvGrpSpPr>
      <p:grpSpPr>
        <a:xfrm>
          <a:off x="0" y="0"/>
          <a:ext cx="0" cy="0"/>
          <a:chOff x="0" y="0"/>
          <a:chExt cx="0" cy="0"/>
        </a:xfrm>
      </p:grpSpPr>
      <p:sp>
        <p:nvSpPr>
          <p:cNvPr id="164" name="Google Shape;164;p2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 name="Google Shape;165;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6" name="Google Shape;166;p27"/>
          <p:cNvSpPr>
            <a:spLocks noGrp="1"/>
          </p:cNvSpPr>
          <p:nvPr>
            <p:ph type="pic" idx="2"/>
          </p:nvPr>
        </p:nvSpPr>
        <p:spPr>
          <a:xfrm>
            <a:off x="4734046" y="638171"/>
            <a:ext cx="4417249" cy="4030832"/>
          </a:xfrm>
          <a:prstGeom prst="rect">
            <a:avLst/>
          </a:prstGeom>
          <a:noFill/>
          <a:ln>
            <a:noFill/>
          </a:ln>
        </p:spPr>
      </p:sp>
      <p:sp>
        <p:nvSpPr>
          <p:cNvPr id="167" name="Google Shape;167;p27"/>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8" name="Google Shape;168;p27"/>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9" name="Google Shape;169;p27"/>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27"/>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44"/>
        <p:cNvGrpSpPr/>
        <p:nvPr/>
      </p:nvGrpSpPr>
      <p:grpSpPr>
        <a:xfrm>
          <a:off x="0" y="0"/>
          <a:ext cx="0" cy="0"/>
          <a:chOff x="0" y="0"/>
          <a:chExt cx="0" cy="0"/>
        </a:xfrm>
      </p:grpSpPr>
      <p:pic>
        <p:nvPicPr>
          <p:cNvPr id="3745" name="Google Shape;3745;p254" descr="A computer on a table&#10;&#10;Description automatically generated with medium confidence"/>
          <p:cNvPicPr preferRelativeResize="0"/>
          <p:nvPr/>
        </p:nvPicPr>
        <p:blipFill rotWithShape="1">
          <a:blip r:embed="rId2">
            <a:alphaModFix/>
          </a:blip>
          <a:srcRect t="41" r="28" b="41"/>
          <a:stretch/>
        </p:blipFill>
        <p:spPr>
          <a:xfrm>
            <a:off x="-1" y="-1"/>
            <a:ext cx="9144001" cy="5143501"/>
          </a:xfrm>
          <a:prstGeom prst="rect">
            <a:avLst/>
          </a:prstGeom>
          <a:noFill/>
          <a:ln>
            <a:noFill/>
          </a:ln>
        </p:spPr>
      </p:pic>
      <p:pic>
        <p:nvPicPr>
          <p:cNvPr id="3746" name="Google Shape;3746;p25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747" name="Google Shape;3747;p254"/>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48" name="Google Shape;3748;p25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749" name="Google Shape;3749;p254"/>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0" name="Google Shape;3750;p25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1" name="Google Shape;3751;p25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52"/>
        <p:cNvGrpSpPr/>
        <p:nvPr/>
      </p:nvGrpSpPr>
      <p:grpSpPr>
        <a:xfrm>
          <a:off x="0" y="0"/>
          <a:ext cx="0" cy="0"/>
          <a:chOff x="0" y="0"/>
          <a:chExt cx="0" cy="0"/>
        </a:xfrm>
      </p:grpSpPr>
      <p:pic>
        <p:nvPicPr>
          <p:cNvPr id="3753" name="Google Shape;3753;p255"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754" name="Google Shape;3754;p255"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3755"/>
        <p:cNvGrpSpPr/>
        <p:nvPr/>
      </p:nvGrpSpPr>
      <p:grpSpPr>
        <a:xfrm>
          <a:off x="0" y="0"/>
          <a:ext cx="0" cy="0"/>
          <a:chOff x="0" y="0"/>
          <a:chExt cx="0" cy="0"/>
        </a:xfrm>
      </p:grpSpPr>
      <p:sp>
        <p:nvSpPr>
          <p:cNvPr id="3756" name="Google Shape;3756;p25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757" name="Google Shape;3757;p25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758" name="Google Shape;3758;p256"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759" name="Google Shape;3759;p256"/>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760" name="Google Shape;3760;p256"/>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761" name="Google Shape;3761;p256"/>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762" name="Google Shape;3762;p256"/>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763" name="Google Shape;3763;p256"/>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764" name="Google Shape;3764;p256"/>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765" name="Google Shape;3765;p256"/>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66"/>
        <p:cNvGrpSpPr/>
        <p:nvPr/>
      </p:nvGrpSpPr>
      <p:grpSpPr>
        <a:xfrm>
          <a:off x="0" y="0"/>
          <a:ext cx="0" cy="0"/>
          <a:chOff x="0" y="0"/>
          <a:chExt cx="0" cy="0"/>
        </a:xfrm>
      </p:grpSpPr>
      <p:pic>
        <p:nvPicPr>
          <p:cNvPr id="3767" name="Google Shape;3767;p257"/>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3768" name="Google Shape;3768;p257"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769" name="Google Shape;3769;p257"/>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70" name="Google Shape;3770;p257"/>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71" name="Google Shape;377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72" name="Google Shape;377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3773"/>
        <p:cNvGrpSpPr/>
        <p:nvPr/>
      </p:nvGrpSpPr>
      <p:grpSpPr>
        <a:xfrm>
          <a:off x="0" y="0"/>
          <a:ext cx="0" cy="0"/>
          <a:chOff x="0" y="0"/>
          <a:chExt cx="0" cy="0"/>
        </a:xfrm>
      </p:grpSpPr>
      <p:pic>
        <p:nvPicPr>
          <p:cNvPr id="3774" name="Google Shape;3774;p258"/>
          <p:cNvPicPr preferRelativeResize="0"/>
          <p:nvPr/>
        </p:nvPicPr>
        <p:blipFill rotWithShape="1">
          <a:blip r:embed="rId2">
            <a:alphaModFix/>
          </a:blip>
          <a:srcRect l="50" t="46" r="26" b="10"/>
          <a:stretch/>
        </p:blipFill>
        <p:spPr>
          <a:xfrm>
            <a:off x="6412523" y="0"/>
            <a:ext cx="2731477" cy="5143500"/>
          </a:xfrm>
          <a:prstGeom prst="rect">
            <a:avLst/>
          </a:prstGeom>
          <a:noFill/>
          <a:ln>
            <a:noFill/>
          </a:ln>
        </p:spPr>
      </p:pic>
      <p:pic>
        <p:nvPicPr>
          <p:cNvPr id="3775" name="Google Shape;3775;p258"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776" name="Google Shape;3776;p258"/>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77" name="Google Shape;3777;p258"/>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78" name="Google Shape;377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79" name="Google Shape;377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3780"/>
        <p:cNvGrpSpPr/>
        <p:nvPr/>
      </p:nvGrpSpPr>
      <p:grpSpPr>
        <a:xfrm>
          <a:off x="0" y="0"/>
          <a:ext cx="0" cy="0"/>
          <a:chOff x="0" y="0"/>
          <a:chExt cx="0" cy="0"/>
        </a:xfrm>
      </p:grpSpPr>
      <p:sp>
        <p:nvSpPr>
          <p:cNvPr id="3781" name="Google Shape;3781;p259"/>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82" name="Google Shape;3782;p25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783" name="Google Shape;3783;p259"/>
          <p:cNvSpPr>
            <a:spLocks noGrp="1"/>
          </p:cNvSpPr>
          <p:nvPr>
            <p:ph type="pic" idx="2"/>
          </p:nvPr>
        </p:nvSpPr>
        <p:spPr>
          <a:xfrm>
            <a:off x="4983850" y="776920"/>
            <a:ext cx="4160150" cy="4050508"/>
          </a:xfrm>
          <a:prstGeom prst="rect">
            <a:avLst/>
          </a:prstGeom>
          <a:noFill/>
          <a:ln>
            <a:noFill/>
          </a:ln>
        </p:spPr>
      </p:sp>
      <p:sp>
        <p:nvSpPr>
          <p:cNvPr id="3784" name="Google Shape;3784;p259"/>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85" name="Google Shape;3785;p2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86" name="Google Shape;3786;p2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3787"/>
        <p:cNvGrpSpPr/>
        <p:nvPr/>
      </p:nvGrpSpPr>
      <p:grpSpPr>
        <a:xfrm>
          <a:off x="0" y="0"/>
          <a:ext cx="0" cy="0"/>
          <a:chOff x="0" y="0"/>
          <a:chExt cx="0" cy="0"/>
        </a:xfrm>
      </p:grpSpPr>
      <p:pic>
        <p:nvPicPr>
          <p:cNvPr id="3788" name="Google Shape;3788;p26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789" name="Google Shape;3789;p260"/>
          <p:cNvSpPr>
            <a:spLocks noGrp="1"/>
          </p:cNvSpPr>
          <p:nvPr>
            <p:ph type="pic" idx="2"/>
          </p:nvPr>
        </p:nvSpPr>
        <p:spPr>
          <a:xfrm>
            <a:off x="4983850" y="776920"/>
            <a:ext cx="4160150" cy="4050508"/>
          </a:xfrm>
          <a:prstGeom prst="rect">
            <a:avLst/>
          </a:prstGeom>
          <a:noFill/>
          <a:ln>
            <a:noFill/>
          </a:ln>
        </p:spPr>
      </p:sp>
      <p:sp>
        <p:nvSpPr>
          <p:cNvPr id="3790" name="Google Shape;3790;p260"/>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1" name="Google Shape;3791;p2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2" name="Google Shape;3792;p2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3793"/>
        <p:cNvGrpSpPr/>
        <p:nvPr/>
      </p:nvGrpSpPr>
      <p:grpSpPr>
        <a:xfrm>
          <a:off x="0" y="0"/>
          <a:ext cx="0" cy="0"/>
          <a:chOff x="0" y="0"/>
          <a:chExt cx="0" cy="0"/>
        </a:xfrm>
      </p:grpSpPr>
      <p:grpSp>
        <p:nvGrpSpPr>
          <p:cNvPr id="3794" name="Google Shape;3794;p261"/>
          <p:cNvGrpSpPr/>
          <p:nvPr/>
        </p:nvGrpSpPr>
        <p:grpSpPr>
          <a:xfrm>
            <a:off x="0" y="1"/>
            <a:ext cx="9143999" cy="5143499"/>
            <a:chOff x="0" y="1"/>
            <a:chExt cx="9144000" cy="5143500"/>
          </a:xfrm>
        </p:grpSpPr>
        <p:sp>
          <p:nvSpPr>
            <p:cNvPr id="3795" name="Google Shape;3795;p261"/>
            <p:cNvSpPr/>
            <p:nvPr/>
          </p:nvSpPr>
          <p:spPr>
            <a:xfrm>
              <a:off x="0" y="1"/>
              <a:ext cx="9144000" cy="5143500"/>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3796" name="Google Shape;3796;p261"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3797" name="Google Shape;3797;p26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798" name="Google Shape;3798;p26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9" name="Google Shape;3799;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0" name="Google Shape;3800;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3801"/>
        <p:cNvGrpSpPr/>
        <p:nvPr/>
      </p:nvGrpSpPr>
      <p:grpSpPr>
        <a:xfrm>
          <a:off x="0" y="0"/>
          <a:ext cx="0" cy="0"/>
          <a:chOff x="0" y="0"/>
          <a:chExt cx="0" cy="0"/>
        </a:xfrm>
      </p:grpSpPr>
      <p:sp>
        <p:nvSpPr>
          <p:cNvPr id="3802" name="Google Shape;3802;p26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03" name="Google Shape;3803;p26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04" name="Google Shape;3804;p262"/>
          <p:cNvSpPr>
            <a:spLocks noGrp="1"/>
          </p:cNvSpPr>
          <p:nvPr>
            <p:ph type="pic" idx="2"/>
          </p:nvPr>
        </p:nvSpPr>
        <p:spPr>
          <a:xfrm>
            <a:off x="4734046" y="638171"/>
            <a:ext cx="4417249" cy="4030832"/>
          </a:xfrm>
          <a:prstGeom prst="rect">
            <a:avLst/>
          </a:prstGeom>
          <a:noFill/>
          <a:ln>
            <a:noFill/>
          </a:ln>
        </p:spPr>
      </p:sp>
      <p:sp>
        <p:nvSpPr>
          <p:cNvPr id="3805" name="Google Shape;3805;p262"/>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806" name="Google Shape;3806;p262"/>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807" name="Google Shape;3807;p262"/>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8" name="Google Shape;3808;p262"/>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3809"/>
        <p:cNvGrpSpPr/>
        <p:nvPr/>
      </p:nvGrpSpPr>
      <p:grpSpPr>
        <a:xfrm>
          <a:off x="0" y="0"/>
          <a:ext cx="0" cy="0"/>
          <a:chOff x="0" y="0"/>
          <a:chExt cx="0" cy="0"/>
        </a:xfrm>
      </p:grpSpPr>
      <p:sp>
        <p:nvSpPr>
          <p:cNvPr id="3810" name="Google Shape;3810;p26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1" name="Google Shape;3811;p26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12" name="Google Shape;3812;p263"/>
          <p:cNvSpPr>
            <a:spLocks noGrp="1"/>
          </p:cNvSpPr>
          <p:nvPr>
            <p:ph type="pic" idx="2"/>
          </p:nvPr>
        </p:nvSpPr>
        <p:spPr>
          <a:xfrm>
            <a:off x="4734046" y="638171"/>
            <a:ext cx="4417249" cy="4030832"/>
          </a:xfrm>
          <a:prstGeom prst="rect">
            <a:avLst/>
          </a:prstGeom>
          <a:noFill/>
          <a:ln>
            <a:noFill/>
          </a:ln>
        </p:spPr>
      </p:sp>
      <p:sp>
        <p:nvSpPr>
          <p:cNvPr id="3813" name="Google Shape;3813;p263"/>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814" name="Google Shape;3814;p263"/>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815" name="Google Shape;3815;p263"/>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16" name="Google Shape;3816;p263"/>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71"/>
        <p:cNvGrpSpPr/>
        <p:nvPr/>
      </p:nvGrpSpPr>
      <p:grpSpPr>
        <a:xfrm>
          <a:off x="0" y="0"/>
          <a:ext cx="0" cy="0"/>
          <a:chOff x="0" y="0"/>
          <a:chExt cx="0" cy="0"/>
        </a:xfrm>
      </p:grpSpPr>
      <p:sp>
        <p:nvSpPr>
          <p:cNvPr id="172" name="Google Shape;172;p2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3" name="Google Shape;173;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4" name="Google Shape;174;p28"/>
          <p:cNvSpPr>
            <a:spLocks noGrp="1"/>
          </p:cNvSpPr>
          <p:nvPr>
            <p:ph type="pic" idx="2"/>
          </p:nvPr>
        </p:nvSpPr>
        <p:spPr>
          <a:xfrm>
            <a:off x="4734046" y="638171"/>
            <a:ext cx="4417249" cy="4030832"/>
          </a:xfrm>
          <a:prstGeom prst="rect">
            <a:avLst/>
          </a:prstGeom>
          <a:noFill/>
          <a:ln>
            <a:noFill/>
          </a:ln>
        </p:spPr>
      </p:sp>
      <p:sp>
        <p:nvSpPr>
          <p:cNvPr id="175" name="Google Shape;175;p28"/>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6" name="Google Shape;176;p28"/>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7" name="Google Shape;177;p2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28"/>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3817"/>
        <p:cNvGrpSpPr/>
        <p:nvPr/>
      </p:nvGrpSpPr>
      <p:grpSpPr>
        <a:xfrm>
          <a:off x="0" y="0"/>
          <a:ext cx="0" cy="0"/>
          <a:chOff x="0" y="0"/>
          <a:chExt cx="0" cy="0"/>
        </a:xfrm>
      </p:grpSpPr>
      <p:sp>
        <p:nvSpPr>
          <p:cNvPr id="3818" name="Google Shape;3818;p26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9" name="Google Shape;3819;p26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20" name="Google Shape;3820;p264"/>
          <p:cNvSpPr>
            <a:spLocks noGrp="1"/>
          </p:cNvSpPr>
          <p:nvPr>
            <p:ph type="pic" idx="2"/>
          </p:nvPr>
        </p:nvSpPr>
        <p:spPr>
          <a:xfrm>
            <a:off x="4734046" y="638171"/>
            <a:ext cx="4417249" cy="4030832"/>
          </a:xfrm>
          <a:prstGeom prst="rect">
            <a:avLst/>
          </a:prstGeom>
          <a:noFill/>
          <a:ln>
            <a:noFill/>
          </a:ln>
        </p:spPr>
      </p:sp>
      <p:sp>
        <p:nvSpPr>
          <p:cNvPr id="3821" name="Google Shape;3821;p264"/>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822" name="Google Shape;3822;p264"/>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823" name="Google Shape;3823;p26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4" name="Google Shape;3824;p26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3825"/>
        <p:cNvGrpSpPr/>
        <p:nvPr/>
      </p:nvGrpSpPr>
      <p:grpSpPr>
        <a:xfrm>
          <a:off x="0" y="0"/>
          <a:ext cx="0" cy="0"/>
          <a:chOff x="0" y="0"/>
          <a:chExt cx="0" cy="0"/>
        </a:xfrm>
      </p:grpSpPr>
      <p:pic>
        <p:nvPicPr>
          <p:cNvPr id="3826" name="Google Shape;3826;p26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27" name="Google Shape;3827;p2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8" name="Google Shape;3828;p2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9" name="Google Shape;3829;p265"/>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3830"/>
        <p:cNvGrpSpPr/>
        <p:nvPr/>
      </p:nvGrpSpPr>
      <p:grpSpPr>
        <a:xfrm>
          <a:off x="0" y="0"/>
          <a:ext cx="0" cy="0"/>
          <a:chOff x="0" y="0"/>
          <a:chExt cx="0" cy="0"/>
        </a:xfrm>
      </p:grpSpPr>
      <p:pic>
        <p:nvPicPr>
          <p:cNvPr id="3831" name="Google Shape;3831;p26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32" name="Google Shape;3832;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33" name="Google Shape;3833;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34" name="Google Shape;3834;p266"/>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35" name="Google Shape;3835;p266"/>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3836" name="Google Shape;3836;p266"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3837" name="Google Shape;3837;p266"/>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3838"/>
        <p:cNvGrpSpPr/>
        <p:nvPr/>
      </p:nvGrpSpPr>
      <p:grpSpPr>
        <a:xfrm>
          <a:off x="0" y="0"/>
          <a:ext cx="0" cy="0"/>
          <a:chOff x="0" y="0"/>
          <a:chExt cx="0" cy="0"/>
        </a:xfrm>
      </p:grpSpPr>
      <p:pic>
        <p:nvPicPr>
          <p:cNvPr id="3839" name="Google Shape;3839;p26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40" name="Google Shape;3840;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1" name="Google Shape;3841;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2" name="Google Shape;3842;p267"/>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43" name="Google Shape;3843;p267"/>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3844" name="Google Shape;3844;p267"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3845" name="Google Shape;3845;p267"/>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3846"/>
        <p:cNvGrpSpPr/>
        <p:nvPr/>
      </p:nvGrpSpPr>
      <p:grpSpPr>
        <a:xfrm>
          <a:off x="0" y="0"/>
          <a:ext cx="0" cy="0"/>
          <a:chOff x="0" y="0"/>
          <a:chExt cx="0" cy="0"/>
        </a:xfrm>
      </p:grpSpPr>
      <p:pic>
        <p:nvPicPr>
          <p:cNvPr id="3847" name="Google Shape;3847;p26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48" name="Google Shape;3848;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9" name="Google Shape;3849;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0" name="Google Shape;3850;p26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51" name="Google Shape;3851;p26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3852" name="Google Shape;3852;p268"/>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3853" name="Google Shape;3853;p268"/>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3854"/>
        <p:cNvGrpSpPr/>
        <p:nvPr/>
      </p:nvGrpSpPr>
      <p:grpSpPr>
        <a:xfrm>
          <a:off x="0" y="0"/>
          <a:ext cx="0" cy="0"/>
          <a:chOff x="0" y="0"/>
          <a:chExt cx="0" cy="0"/>
        </a:xfrm>
      </p:grpSpPr>
      <p:pic>
        <p:nvPicPr>
          <p:cNvPr id="3855" name="Google Shape;3855;p26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56" name="Google Shape;3856;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57" name="Google Shape;3857;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8" name="Google Shape;3858;p26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59" name="Google Shape;3859;p26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3860" name="Google Shape;3860;p269"/>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3861" name="Google Shape;3861;p269"/>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3862"/>
        <p:cNvGrpSpPr/>
        <p:nvPr/>
      </p:nvGrpSpPr>
      <p:grpSpPr>
        <a:xfrm>
          <a:off x="0" y="0"/>
          <a:ext cx="0" cy="0"/>
          <a:chOff x="0" y="0"/>
          <a:chExt cx="0" cy="0"/>
        </a:xfrm>
      </p:grpSpPr>
      <p:pic>
        <p:nvPicPr>
          <p:cNvPr id="3863" name="Google Shape;3863;p27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64" name="Google Shape;3864;p270"/>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65" name="Google Shape;3865;p270"/>
          <p:cNvSpPr>
            <a:spLocks noGrp="1"/>
          </p:cNvSpPr>
          <p:nvPr>
            <p:ph type="pic" idx="2"/>
          </p:nvPr>
        </p:nvSpPr>
        <p:spPr>
          <a:xfrm>
            <a:off x="0" y="667604"/>
            <a:ext cx="4201610" cy="3970337"/>
          </a:xfrm>
          <a:prstGeom prst="rect">
            <a:avLst/>
          </a:prstGeom>
          <a:noFill/>
          <a:ln>
            <a:noFill/>
          </a:ln>
        </p:spPr>
      </p:sp>
      <p:sp>
        <p:nvSpPr>
          <p:cNvPr id="3866" name="Google Shape;3866;p270"/>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67" name="Google Shape;3867;p270"/>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68" name="Google Shape;3868;p270"/>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3869"/>
        <p:cNvGrpSpPr/>
        <p:nvPr/>
      </p:nvGrpSpPr>
      <p:grpSpPr>
        <a:xfrm>
          <a:off x="0" y="0"/>
          <a:ext cx="0" cy="0"/>
          <a:chOff x="0" y="0"/>
          <a:chExt cx="0" cy="0"/>
        </a:xfrm>
      </p:grpSpPr>
      <p:pic>
        <p:nvPicPr>
          <p:cNvPr id="3870" name="Google Shape;3870;p27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3871" name="Google Shape;3871;p271"/>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72" name="Google Shape;3872;p271"/>
          <p:cNvSpPr>
            <a:spLocks noGrp="1"/>
          </p:cNvSpPr>
          <p:nvPr>
            <p:ph type="pic" idx="2"/>
          </p:nvPr>
        </p:nvSpPr>
        <p:spPr>
          <a:xfrm>
            <a:off x="0" y="667604"/>
            <a:ext cx="4201610" cy="3970337"/>
          </a:xfrm>
          <a:prstGeom prst="rect">
            <a:avLst/>
          </a:prstGeom>
          <a:noFill/>
          <a:ln>
            <a:noFill/>
          </a:ln>
        </p:spPr>
      </p:sp>
      <p:sp>
        <p:nvSpPr>
          <p:cNvPr id="3873" name="Google Shape;3873;p271"/>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74" name="Google Shape;3874;p271"/>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75" name="Google Shape;3875;p271"/>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3876"/>
        <p:cNvGrpSpPr/>
        <p:nvPr/>
      </p:nvGrpSpPr>
      <p:grpSpPr>
        <a:xfrm>
          <a:off x="0" y="0"/>
          <a:ext cx="0" cy="0"/>
          <a:chOff x="0" y="0"/>
          <a:chExt cx="0" cy="0"/>
        </a:xfrm>
      </p:grpSpPr>
      <p:sp>
        <p:nvSpPr>
          <p:cNvPr id="3877" name="Google Shape;3877;p272"/>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8" name="Google Shape;3878;p27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272"/>
          <p:cNvSpPr>
            <a:spLocks noGrp="1"/>
          </p:cNvSpPr>
          <p:nvPr>
            <p:ph type="pic" idx="2"/>
          </p:nvPr>
        </p:nvSpPr>
        <p:spPr>
          <a:xfrm>
            <a:off x="1" y="0"/>
            <a:ext cx="4572000" cy="5143494"/>
          </a:xfrm>
          <a:prstGeom prst="rect">
            <a:avLst/>
          </a:prstGeom>
          <a:noFill/>
          <a:ln>
            <a:noFill/>
          </a:ln>
        </p:spPr>
      </p:sp>
      <p:sp>
        <p:nvSpPr>
          <p:cNvPr id="3880" name="Google Shape;3880;p272"/>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1" name="Google Shape;3881;p272"/>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2" name="Google Shape;3882;p272"/>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3" name="Google Shape;3883;p272"/>
          <p:cNvSpPr>
            <a:spLocks noGrp="1"/>
          </p:cNvSpPr>
          <p:nvPr>
            <p:ph type="pic" idx="3"/>
          </p:nvPr>
        </p:nvSpPr>
        <p:spPr>
          <a:xfrm>
            <a:off x="4408678" y="1539292"/>
            <a:ext cx="318677" cy="318677"/>
          </a:xfrm>
          <a:prstGeom prst="rect">
            <a:avLst/>
          </a:prstGeom>
          <a:noFill/>
          <a:ln>
            <a:noFill/>
          </a:ln>
        </p:spPr>
      </p:sp>
      <p:sp>
        <p:nvSpPr>
          <p:cNvPr id="3884" name="Google Shape;3884;p272"/>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5" name="Google Shape;3885;p272"/>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6" name="Google Shape;3886;p272"/>
          <p:cNvSpPr>
            <a:spLocks noGrp="1"/>
          </p:cNvSpPr>
          <p:nvPr>
            <p:ph type="pic" idx="4"/>
          </p:nvPr>
        </p:nvSpPr>
        <p:spPr>
          <a:xfrm>
            <a:off x="4408678" y="3122801"/>
            <a:ext cx="318677" cy="318677"/>
          </a:xfrm>
          <a:prstGeom prst="rect">
            <a:avLst/>
          </a:prstGeom>
          <a:noFill/>
          <a:ln>
            <a:noFill/>
          </a:ln>
        </p:spPr>
      </p:sp>
      <p:sp>
        <p:nvSpPr>
          <p:cNvPr id="3887" name="Google Shape;3887;p272"/>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3888"/>
        <p:cNvGrpSpPr/>
        <p:nvPr/>
      </p:nvGrpSpPr>
      <p:grpSpPr>
        <a:xfrm>
          <a:off x="0" y="0"/>
          <a:ext cx="0" cy="0"/>
          <a:chOff x="0" y="0"/>
          <a:chExt cx="0" cy="0"/>
        </a:xfrm>
      </p:grpSpPr>
      <p:sp>
        <p:nvSpPr>
          <p:cNvPr id="3889" name="Google Shape;3889;p273"/>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0" name="Google Shape;3890;p27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273"/>
          <p:cNvSpPr>
            <a:spLocks noGrp="1"/>
          </p:cNvSpPr>
          <p:nvPr>
            <p:ph type="pic" idx="2"/>
          </p:nvPr>
        </p:nvSpPr>
        <p:spPr>
          <a:xfrm>
            <a:off x="1" y="0"/>
            <a:ext cx="4572000" cy="5143494"/>
          </a:xfrm>
          <a:prstGeom prst="rect">
            <a:avLst/>
          </a:prstGeom>
          <a:noFill/>
          <a:ln>
            <a:noFill/>
          </a:ln>
        </p:spPr>
      </p:sp>
      <p:sp>
        <p:nvSpPr>
          <p:cNvPr id="3892" name="Google Shape;3892;p273"/>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93" name="Google Shape;3893;p273"/>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94" name="Google Shape;3894;p273"/>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5" name="Google Shape;3895;p273"/>
          <p:cNvSpPr>
            <a:spLocks noGrp="1"/>
          </p:cNvSpPr>
          <p:nvPr>
            <p:ph type="pic" idx="3"/>
          </p:nvPr>
        </p:nvSpPr>
        <p:spPr>
          <a:xfrm>
            <a:off x="4408678" y="1539292"/>
            <a:ext cx="318677" cy="318677"/>
          </a:xfrm>
          <a:prstGeom prst="rect">
            <a:avLst/>
          </a:prstGeom>
          <a:noFill/>
          <a:ln>
            <a:noFill/>
          </a:ln>
        </p:spPr>
      </p:sp>
      <p:sp>
        <p:nvSpPr>
          <p:cNvPr id="3896" name="Google Shape;3896;p273"/>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97" name="Google Shape;3897;p273"/>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8" name="Google Shape;3898;p273"/>
          <p:cNvSpPr>
            <a:spLocks noGrp="1"/>
          </p:cNvSpPr>
          <p:nvPr>
            <p:ph type="pic" idx="4"/>
          </p:nvPr>
        </p:nvSpPr>
        <p:spPr>
          <a:xfrm>
            <a:off x="4408678" y="3122801"/>
            <a:ext cx="318677" cy="318677"/>
          </a:xfrm>
          <a:prstGeom prst="rect">
            <a:avLst/>
          </a:prstGeom>
          <a:noFill/>
          <a:ln>
            <a:noFill/>
          </a:ln>
        </p:spPr>
      </p:sp>
      <p:sp>
        <p:nvSpPr>
          <p:cNvPr id="3899" name="Google Shape;3899;p273"/>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79"/>
        <p:cNvGrpSpPr/>
        <p:nvPr/>
      </p:nvGrpSpPr>
      <p:grpSpPr>
        <a:xfrm>
          <a:off x="0" y="0"/>
          <a:ext cx="0" cy="0"/>
          <a:chOff x="0" y="0"/>
          <a:chExt cx="0" cy="0"/>
        </a:xfrm>
      </p:grpSpPr>
      <p:pic>
        <p:nvPicPr>
          <p:cNvPr id="180" name="Google Shape;180;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1" name="Google Shape;181;p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29"/>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3900"/>
        <p:cNvGrpSpPr/>
        <p:nvPr/>
      </p:nvGrpSpPr>
      <p:grpSpPr>
        <a:xfrm>
          <a:off x="0" y="0"/>
          <a:ext cx="0" cy="0"/>
          <a:chOff x="0" y="0"/>
          <a:chExt cx="0" cy="0"/>
        </a:xfrm>
      </p:grpSpPr>
      <p:pic>
        <p:nvPicPr>
          <p:cNvPr id="3901" name="Google Shape;390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3902" name="Google Shape;3902;p274"/>
          <p:cNvGrpSpPr/>
          <p:nvPr/>
        </p:nvGrpSpPr>
        <p:grpSpPr>
          <a:xfrm>
            <a:off x="4107305" y="941707"/>
            <a:ext cx="284686" cy="3999388"/>
            <a:chOff x="4107305" y="941707"/>
            <a:chExt cx="284686" cy="3999388"/>
          </a:xfrm>
        </p:grpSpPr>
        <p:sp>
          <p:nvSpPr>
            <p:cNvPr id="3903" name="Google Shape;3903;p274"/>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04" name="Google Shape;3904;p274"/>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05" name="Google Shape;3905;p274"/>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06" name="Google Shape;3906;p274"/>
          <p:cNvSpPr>
            <a:spLocks noGrp="1"/>
          </p:cNvSpPr>
          <p:nvPr>
            <p:ph type="pic" idx="2"/>
          </p:nvPr>
        </p:nvSpPr>
        <p:spPr>
          <a:xfrm>
            <a:off x="219360" y="856040"/>
            <a:ext cx="3958630" cy="4287460"/>
          </a:xfrm>
          <a:prstGeom prst="rect">
            <a:avLst/>
          </a:prstGeom>
          <a:noFill/>
          <a:ln>
            <a:noFill/>
          </a:ln>
        </p:spPr>
      </p:sp>
      <p:sp>
        <p:nvSpPr>
          <p:cNvPr id="3907" name="Google Shape;3907;p274"/>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8" name="Google Shape;390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9" name="Google Shape;390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3910"/>
        <p:cNvGrpSpPr/>
        <p:nvPr/>
      </p:nvGrpSpPr>
      <p:grpSpPr>
        <a:xfrm>
          <a:off x="0" y="0"/>
          <a:ext cx="0" cy="0"/>
          <a:chOff x="0" y="0"/>
          <a:chExt cx="0" cy="0"/>
        </a:xfrm>
      </p:grpSpPr>
      <p:pic>
        <p:nvPicPr>
          <p:cNvPr id="3911" name="Google Shape;391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12" name="Google Shape;3912;p275"/>
          <p:cNvSpPr>
            <a:spLocks noGrp="1"/>
          </p:cNvSpPr>
          <p:nvPr>
            <p:ph type="pic" idx="2"/>
          </p:nvPr>
        </p:nvSpPr>
        <p:spPr>
          <a:xfrm>
            <a:off x="4572000" y="0"/>
            <a:ext cx="4571990" cy="5143494"/>
          </a:xfrm>
          <a:prstGeom prst="rect">
            <a:avLst/>
          </a:prstGeom>
          <a:noFill/>
          <a:ln>
            <a:noFill/>
          </a:ln>
        </p:spPr>
      </p:sp>
      <p:sp>
        <p:nvSpPr>
          <p:cNvPr id="3913" name="Google Shape;3913;p275"/>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4" name="Google Shape;3914;p275"/>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5" name="Google Shape;39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16" name="Google Shape;39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3917"/>
        <p:cNvGrpSpPr/>
        <p:nvPr/>
      </p:nvGrpSpPr>
      <p:grpSpPr>
        <a:xfrm>
          <a:off x="0" y="0"/>
          <a:ext cx="0" cy="0"/>
          <a:chOff x="0" y="0"/>
          <a:chExt cx="0" cy="0"/>
        </a:xfrm>
      </p:grpSpPr>
      <p:pic>
        <p:nvPicPr>
          <p:cNvPr id="3918" name="Google Shape;3918;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19" name="Google Shape;3919;p276"/>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0" name="Google Shape;3920;p276"/>
          <p:cNvSpPr>
            <a:spLocks noGrp="1"/>
          </p:cNvSpPr>
          <p:nvPr>
            <p:ph type="pic" idx="2"/>
          </p:nvPr>
        </p:nvSpPr>
        <p:spPr>
          <a:xfrm>
            <a:off x="219360" y="856040"/>
            <a:ext cx="3958630" cy="4287460"/>
          </a:xfrm>
          <a:prstGeom prst="rect">
            <a:avLst/>
          </a:prstGeom>
          <a:noFill/>
          <a:ln>
            <a:noFill/>
          </a:ln>
        </p:spPr>
      </p:sp>
      <p:sp>
        <p:nvSpPr>
          <p:cNvPr id="3921" name="Google Shape;3921;p276"/>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22" name="Google Shape;3922;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23" name="Google Shape;3923;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3924"/>
        <p:cNvGrpSpPr/>
        <p:nvPr/>
      </p:nvGrpSpPr>
      <p:grpSpPr>
        <a:xfrm>
          <a:off x="0" y="0"/>
          <a:ext cx="0" cy="0"/>
          <a:chOff x="0" y="0"/>
          <a:chExt cx="0" cy="0"/>
        </a:xfrm>
      </p:grpSpPr>
      <p:pic>
        <p:nvPicPr>
          <p:cNvPr id="3925" name="Google Shape;3925;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26" name="Google Shape;3926;p277"/>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7" name="Google Shape;3927;p277"/>
          <p:cNvSpPr>
            <a:spLocks noGrp="1"/>
          </p:cNvSpPr>
          <p:nvPr>
            <p:ph type="pic" idx="2"/>
          </p:nvPr>
        </p:nvSpPr>
        <p:spPr>
          <a:xfrm>
            <a:off x="235670" y="0"/>
            <a:ext cx="3582186" cy="5143494"/>
          </a:xfrm>
          <a:prstGeom prst="rect">
            <a:avLst/>
          </a:prstGeom>
          <a:noFill/>
          <a:ln>
            <a:noFill/>
          </a:ln>
        </p:spPr>
      </p:sp>
      <p:sp>
        <p:nvSpPr>
          <p:cNvPr id="3928" name="Google Shape;3928;p277"/>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29" name="Google Shape;3929;p277"/>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3930"/>
        <p:cNvGrpSpPr/>
        <p:nvPr/>
      </p:nvGrpSpPr>
      <p:grpSpPr>
        <a:xfrm>
          <a:off x="0" y="0"/>
          <a:ext cx="0" cy="0"/>
          <a:chOff x="0" y="0"/>
          <a:chExt cx="0" cy="0"/>
        </a:xfrm>
      </p:grpSpPr>
      <p:sp>
        <p:nvSpPr>
          <p:cNvPr id="3931" name="Google Shape;3931;p278"/>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2" name="Google Shape;3932;p27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278"/>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4" name="Google Shape;3934;p278"/>
          <p:cNvSpPr>
            <a:spLocks noGrp="1"/>
          </p:cNvSpPr>
          <p:nvPr>
            <p:ph type="pic" idx="2"/>
          </p:nvPr>
        </p:nvSpPr>
        <p:spPr>
          <a:xfrm>
            <a:off x="-1" y="0"/>
            <a:ext cx="5312965" cy="5143494"/>
          </a:xfrm>
          <a:prstGeom prst="rect">
            <a:avLst/>
          </a:prstGeom>
          <a:noFill/>
          <a:ln>
            <a:noFill/>
          </a:ln>
        </p:spPr>
      </p:sp>
      <p:sp>
        <p:nvSpPr>
          <p:cNvPr id="3935" name="Google Shape;3935;p278"/>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36" name="Google Shape;3936;p278"/>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3937"/>
        <p:cNvGrpSpPr/>
        <p:nvPr/>
      </p:nvGrpSpPr>
      <p:grpSpPr>
        <a:xfrm>
          <a:off x="0" y="0"/>
          <a:ext cx="0" cy="0"/>
          <a:chOff x="0" y="0"/>
          <a:chExt cx="0" cy="0"/>
        </a:xfrm>
      </p:grpSpPr>
      <p:sp>
        <p:nvSpPr>
          <p:cNvPr id="3938" name="Google Shape;3938;p279"/>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939" name="Google Shape;3939;p279"/>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3940" name="Google Shape;3940;p27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941" name="Google Shape;3941;p279"/>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942" name="Google Shape;3942;p279"/>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3" name="Google Shape;3943;p279"/>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4" name="Google Shape;3944;p279"/>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3945"/>
        <p:cNvGrpSpPr/>
        <p:nvPr/>
      </p:nvGrpSpPr>
      <p:grpSpPr>
        <a:xfrm>
          <a:off x="0" y="0"/>
          <a:ext cx="0" cy="0"/>
          <a:chOff x="0" y="0"/>
          <a:chExt cx="0" cy="0"/>
        </a:xfrm>
      </p:grpSpPr>
      <p:grpSp>
        <p:nvGrpSpPr>
          <p:cNvPr id="3946" name="Google Shape;3946;p280"/>
          <p:cNvGrpSpPr/>
          <p:nvPr/>
        </p:nvGrpSpPr>
        <p:grpSpPr>
          <a:xfrm>
            <a:off x="2494464" y="494214"/>
            <a:ext cx="4155074" cy="4155073"/>
            <a:chOff x="2119794" y="-36836"/>
            <a:chExt cx="5217173" cy="5217173"/>
          </a:xfrm>
        </p:grpSpPr>
        <p:sp>
          <p:nvSpPr>
            <p:cNvPr id="3947" name="Google Shape;3947;p280"/>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8" name="Google Shape;3948;p280"/>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949" name="Google Shape;3949;p280"/>
            <p:cNvGrpSpPr/>
            <p:nvPr/>
          </p:nvGrpSpPr>
          <p:grpSpPr>
            <a:xfrm>
              <a:off x="2119794" y="-36836"/>
              <a:ext cx="5217173" cy="5217173"/>
              <a:chOff x="2334961" y="334711"/>
              <a:chExt cx="4626477" cy="4626477"/>
            </a:xfrm>
          </p:grpSpPr>
          <p:grpSp>
            <p:nvGrpSpPr>
              <p:cNvPr id="3950" name="Google Shape;3950;p280"/>
              <p:cNvGrpSpPr/>
              <p:nvPr/>
            </p:nvGrpSpPr>
            <p:grpSpPr>
              <a:xfrm>
                <a:off x="2334961" y="334711"/>
                <a:ext cx="4626477" cy="4626477"/>
                <a:chOff x="2334961" y="334711"/>
                <a:chExt cx="4626477" cy="4626477"/>
              </a:xfrm>
            </p:grpSpPr>
            <p:sp>
              <p:nvSpPr>
                <p:cNvPr id="3951" name="Google Shape;3951;p280"/>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52" name="Google Shape;3952;p280"/>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53" name="Google Shape;3953;p280"/>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54" name="Google Shape;3954;p280"/>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55" name="Google Shape;3955;p280"/>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956" name="Google Shape;3956;p280"/>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3957"/>
        <p:cNvGrpSpPr/>
        <p:nvPr/>
      </p:nvGrpSpPr>
      <p:grpSpPr>
        <a:xfrm>
          <a:off x="0" y="0"/>
          <a:ext cx="0" cy="0"/>
          <a:chOff x="0" y="0"/>
          <a:chExt cx="0" cy="0"/>
        </a:xfrm>
      </p:grpSpPr>
      <p:grpSp>
        <p:nvGrpSpPr>
          <p:cNvPr id="3958" name="Google Shape;3958;p281"/>
          <p:cNvGrpSpPr/>
          <p:nvPr/>
        </p:nvGrpSpPr>
        <p:grpSpPr>
          <a:xfrm>
            <a:off x="2494465" y="494214"/>
            <a:ext cx="4155072" cy="4155073"/>
            <a:chOff x="2119794" y="-36836"/>
            <a:chExt cx="5217173" cy="5217173"/>
          </a:xfrm>
        </p:grpSpPr>
        <p:sp>
          <p:nvSpPr>
            <p:cNvPr id="3959" name="Google Shape;3959;p281"/>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60" name="Google Shape;3960;p281"/>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961" name="Google Shape;3961;p281"/>
            <p:cNvGrpSpPr/>
            <p:nvPr/>
          </p:nvGrpSpPr>
          <p:grpSpPr>
            <a:xfrm>
              <a:off x="2119794" y="-36836"/>
              <a:ext cx="5217173" cy="5217173"/>
              <a:chOff x="2334961" y="334711"/>
              <a:chExt cx="4626477" cy="4626477"/>
            </a:xfrm>
          </p:grpSpPr>
          <p:grpSp>
            <p:nvGrpSpPr>
              <p:cNvPr id="3962" name="Google Shape;3962;p281"/>
              <p:cNvGrpSpPr/>
              <p:nvPr/>
            </p:nvGrpSpPr>
            <p:grpSpPr>
              <a:xfrm>
                <a:off x="2334961" y="334711"/>
                <a:ext cx="4626477" cy="4626477"/>
                <a:chOff x="2334961" y="334711"/>
                <a:chExt cx="4626477" cy="4626477"/>
              </a:xfrm>
            </p:grpSpPr>
            <p:sp>
              <p:nvSpPr>
                <p:cNvPr id="3963" name="Google Shape;3963;p281"/>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64" name="Google Shape;3964;p281"/>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65" name="Google Shape;3965;p281"/>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66" name="Google Shape;3966;p281"/>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67" name="Google Shape;3967;p281"/>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68" name="Google Shape;3968;p281"/>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3969"/>
        <p:cNvGrpSpPr/>
        <p:nvPr/>
      </p:nvGrpSpPr>
      <p:grpSpPr>
        <a:xfrm>
          <a:off x="0" y="0"/>
          <a:ext cx="0" cy="0"/>
          <a:chOff x="0" y="0"/>
          <a:chExt cx="0" cy="0"/>
        </a:xfrm>
      </p:grpSpPr>
      <p:pic>
        <p:nvPicPr>
          <p:cNvPr id="3970" name="Google Shape;3970;p282"/>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3971" name="Google Shape;3971;p28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3972"/>
        <p:cNvGrpSpPr/>
        <p:nvPr/>
      </p:nvGrpSpPr>
      <p:grpSpPr>
        <a:xfrm>
          <a:off x="0" y="0"/>
          <a:ext cx="0" cy="0"/>
          <a:chOff x="0" y="0"/>
          <a:chExt cx="0" cy="0"/>
        </a:xfrm>
      </p:grpSpPr>
      <p:pic>
        <p:nvPicPr>
          <p:cNvPr id="3973" name="Google Shape;3973;p283"/>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3974" name="Google Shape;3974;p283"/>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84"/>
        <p:cNvGrpSpPr/>
        <p:nvPr/>
      </p:nvGrpSpPr>
      <p:grpSpPr>
        <a:xfrm>
          <a:off x="0" y="0"/>
          <a:ext cx="0" cy="0"/>
          <a:chOff x="0" y="0"/>
          <a:chExt cx="0" cy="0"/>
        </a:xfrm>
      </p:grpSpPr>
      <p:pic>
        <p:nvPicPr>
          <p:cNvPr id="185" name="Google Shape;185;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6" name="Google Shape;186;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89" name="Google Shape;189;p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90" name="Google Shape;190;p30"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91" name="Google Shape;191;p30"/>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3975"/>
        <p:cNvGrpSpPr/>
        <p:nvPr/>
      </p:nvGrpSpPr>
      <p:grpSpPr>
        <a:xfrm>
          <a:off x="0" y="0"/>
          <a:ext cx="0" cy="0"/>
          <a:chOff x="0" y="0"/>
          <a:chExt cx="0" cy="0"/>
        </a:xfrm>
      </p:grpSpPr>
      <p:pic>
        <p:nvPicPr>
          <p:cNvPr id="3976" name="Google Shape;3976;p2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3977" name="Google Shape;3977;p284"/>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8" name="Google Shape;3978;p284"/>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3979"/>
        <p:cNvGrpSpPr/>
        <p:nvPr/>
      </p:nvGrpSpPr>
      <p:grpSpPr>
        <a:xfrm>
          <a:off x="0" y="0"/>
          <a:ext cx="0" cy="0"/>
          <a:chOff x="0" y="0"/>
          <a:chExt cx="0" cy="0"/>
        </a:xfrm>
      </p:grpSpPr>
      <p:pic>
        <p:nvPicPr>
          <p:cNvPr id="3980" name="Google Shape;3980;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81" name="Google Shape;3981;p285"/>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2" name="Google Shape;3982;p285"/>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83" name="Google Shape;3983;p285"/>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984" name="Google Shape;3984;p285"/>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5" name="Google Shape;3985;p285"/>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86" name="Google Shape;3986;p285"/>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987" name="Google Shape;3987;p285"/>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8" name="Google Shape;3988;p285"/>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9" name="Google Shape;3989;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90" name="Google Shape;3990;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991"/>
        <p:cNvGrpSpPr/>
        <p:nvPr/>
      </p:nvGrpSpPr>
      <p:grpSpPr>
        <a:xfrm>
          <a:off x="0" y="0"/>
          <a:ext cx="0" cy="0"/>
          <a:chOff x="0" y="0"/>
          <a:chExt cx="0" cy="0"/>
        </a:xfrm>
      </p:grpSpPr>
      <p:pic>
        <p:nvPicPr>
          <p:cNvPr id="3992" name="Google Shape;399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93" name="Google Shape;3993;p286"/>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4" name="Google Shape;3994;p286"/>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95" name="Google Shape;3995;p286"/>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996" name="Google Shape;3996;p286"/>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7" name="Google Shape;3997;p286"/>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98" name="Google Shape;3998;p286"/>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999" name="Google Shape;3999;p286"/>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00" name="Google Shape;4000;p286"/>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01" name="Google Shape;4001;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02" name="Google Shape;4002;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4003"/>
        <p:cNvGrpSpPr/>
        <p:nvPr/>
      </p:nvGrpSpPr>
      <p:grpSpPr>
        <a:xfrm>
          <a:off x="0" y="0"/>
          <a:ext cx="0" cy="0"/>
          <a:chOff x="0" y="0"/>
          <a:chExt cx="0" cy="0"/>
        </a:xfrm>
      </p:grpSpPr>
      <p:pic>
        <p:nvPicPr>
          <p:cNvPr id="4004" name="Google Shape;400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4005" name="Google Shape;4005;p287"/>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4006" name="Google Shape;4006;p287"/>
          <p:cNvGrpSpPr/>
          <p:nvPr/>
        </p:nvGrpSpPr>
        <p:grpSpPr>
          <a:xfrm>
            <a:off x="2257341" y="1861278"/>
            <a:ext cx="560368" cy="825149"/>
            <a:chOff x="2257341" y="1871217"/>
            <a:chExt cx="560368" cy="825149"/>
          </a:xfrm>
        </p:grpSpPr>
        <p:sp>
          <p:nvSpPr>
            <p:cNvPr id="4007" name="Google Shape;4007;p287"/>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08" name="Google Shape;4008;p287"/>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4009" name="Google Shape;4009;p287"/>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4010" name="Google Shape;4010;p287"/>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011" name="Google Shape;4011;p287"/>
          <p:cNvGrpSpPr/>
          <p:nvPr/>
        </p:nvGrpSpPr>
        <p:grpSpPr>
          <a:xfrm>
            <a:off x="6326292" y="1861278"/>
            <a:ext cx="560368" cy="825149"/>
            <a:chOff x="6326292" y="1871217"/>
            <a:chExt cx="560368" cy="825149"/>
          </a:xfrm>
        </p:grpSpPr>
        <p:sp>
          <p:nvSpPr>
            <p:cNvPr id="4012" name="Google Shape;4012;p287"/>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13" name="Google Shape;4013;p287"/>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4014" name="Google Shape;4014;p287"/>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4015" name="Google Shape;4015;p287"/>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016" name="Google Shape;4016;p287"/>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17" name="Google Shape;4017;p287"/>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18" name="Google Shape;4018;p287"/>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19" name="Google Shape;4019;p287"/>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0" name="Google Shape;4020;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1" name="Google Shape;4021;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4022"/>
        <p:cNvGrpSpPr/>
        <p:nvPr/>
      </p:nvGrpSpPr>
      <p:grpSpPr>
        <a:xfrm>
          <a:off x="0" y="0"/>
          <a:ext cx="0" cy="0"/>
          <a:chOff x="0" y="0"/>
          <a:chExt cx="0" cy="0"/>
        </a:xfrm>
      </p:grpSpPr>
      <p:pic>
        <p:nvPicPr>
          <p:cNvPr id="4023" name="Google Shape;4023;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24" name="Google Shape;4024;p28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5" name="Google Shape;4025;p288"/>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4026" name="Google Shape;4026;p28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4027" name="Google Shape;4027;p288"/>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8" name="Google Shape;4028;p288"/>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9" name="Google Shape;4029;p288"/>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4030" name="Google Shape;4030;p288"/>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4031" name="Google Shape;4031;p288"/>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2" name="Google Shape;4032;p288"/>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3" name="Google Shape;4033;p288"/>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4034" name="Google Shape;4034;p288"/>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4035" name="Google Shape;4035;p288"/>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6" name="Google Shape;4036;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7" name="Google Shape;4037;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4038"/>
        <p:cNvGrpSpPr/>
        <p:nvPr/>
      </p:nvGrpSpPr>
      <p:grpSpPr>
        <a:xfrm>
          <a:off x="0" y="0"/>
          <a:ext cx="0" cy="0"/>
          <a:chOff x="0" y="0"/>
          <a:chExt cx="0" cy="0"/>
        </a:xfrm>
      </p:grpSpPr>
      <p:pic>
        <p:nvPicPr>
          <p:cNvPr id="4039" name="Google Shape;4039;p28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40" name="Google Shape;4040;p289"/>
          <p:cNvGrpSpPr/>
          <p:nvPr/>
        </p:nvGrpSpPr>
        <p:grpSpPr>
          <a:xfrm>
            <a:off x="0" y="2399230"/>
            <a:ext cx="9144001" cy="2349751"/>
            <a:chOff x="0" y="2182920"/>
            <a:chExt cx="9144001" cy="2349751"/>
          </a:xfrm>
        </p:grpSpPr>
        <p:sp>
          <p:nvSpPr>
            <p:cNvPr id="4041" name="Google Shape;4041;p289"/>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42" name="Google Shape;4042;p289"/>
            <p:cNvGrpSpPr/>
            <p:nvPr/>
          </p:nvGrpSpPr>
          <p:grpSpPr>
            <a:xfrm>
              <a:off x="1229347" y="2182920"/>
              <a:ext cx="6685306" cy="1002265"/>
              <a:chOff x="976268" y="2064936"/>
              <a:chExt cx="6685306" cy="1002265"/>
            </a:xfrm>
          </p:grpSpPr>
          <p:sp>
            <p:nvSpPr>
              <p:cNvPr id="4043" name="Google Shape;4043;p289"/>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4" name="Google Shape;4044;p289"/>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5" name="Google Shape;4045;p289"/>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46" name="Google Shape;4046;p289"/>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7" name="Google Shape;4047;p289"/>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8" name="Google Shape;4048;p289"/>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9" name="Google Shape;4049;p289"/>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50" name="Google Shape;4050;p289"/>
          <p:cNvSpPr>
            <a:spLocks noGrp="1"/>
          </p:cNvSpPr>
          <p:nvPr>
            <p:ph type="pic" idx="5"/>
          </p:nvPr>
        </p:nvSpPr>
        <p:spPr>
          <a:xfrm>
            <a:off x="1460973" y="2631002"/>
            <a:ext cx="539010" cy="538720"/>
          </a:xfrm>
          <a:prstGeom prst="rect">
            <a:avLst/>
          </a:prstGeom>
          <a:noFill/>
          <a:ln>
            <a:noFill/>
          </a:ln>
        </p:spPr>
      </p:sp>
      <p:sp>
        <p:nvSpPr>
          <p:cNvPr id="4051" name="Google Shape;4051;p289"/>
          <p:cNvSpPr>
            <a:spLocks noGrp="1"/>
          </p:cNvSpPr>
          <p:nvPr>
            <p:ph type="pic" idx="6"/>
          </p:nvPr>
        </p:nvSpPr>
        <p:spPr>
          <a:xfrm>
            <a:off x="4302493" y="2631002"/>
            <a:ext cx="539010" cy="538720"/>
          </a:xfrm>
          <a:prstGeom prst="rect">
            <a:avLst/>
          </a:prstGeom>
          <a:noFill/>
          <a:ln>
            <a:noFill/>
          </a:ln>
        </p:spPr>
      </p:sp>
      <p:sp>
        <p:nvSpPr>
          <p:cNvPr id="4052" name="Google Shape;4052;p289"/>
          <p:cNvSpPr>
            <a:spLocks noGrp="1"/>
          </p:cNvSpPr>
          <p:nvPr>
            <p:ph type="pic" idx="7"/>
          </p:nvPr>
        </p:nvSpPr>
        <p:spPr>
          <a:xfrm>
            <a:off x="7144013" y="2631002"/>
            <a:ext cx="539010" cy="538720"/>
          </a:xfrm>
          <a:prstGeom prst="rect">
            <a:avLst/>
          </a:prstGeom>
          <a:noFill/>
          <a:ln>
            <a:noFill/>
          </a:ln>
        </p:spPr>
      </p:sp>
      <p:sp>
        <p:nvSpPr>
          <p:cNvPr id="4053" name="Google Shape;4053;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4" name="Google Shape;4054;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4055"/>
        <p:cNvGrpSpPr/>
        <p:nvPr/>
      </p:nvGrpSpPr>
      <p:grpSpPr>
        <a:xfrm>
          <a:off x="0" y="0"/>
          <a:ext cx="0" cy="0"/>
          <a:chOff x="0" y="0"/>
          <a:chExt cx="0" cy="0"/>
        </a:xfrm>
      </p:grpSpPr>
      <p:pic>
        <p:nvPicPr>
          <p:cNvPr id="4056" name="Google Shape;4056;p29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57" name="Google Shape;4057;p290"/>
          <p:cNvGrpSpPr/>
          <p:nvPr/>
        </p:nvGrpSpPr>
        <p:grpSpPr>
          <a:xfrm>
            <a:off x="0" y="2399230"/>
            <a:ext cx="9144001" cy="2349751"/>
            <a:chOff x="0" y="2182920"/>
            <a:chExt cx="9144001" cy="2349751"/>
          </a:xfrm>
        </p:grpSpPr>
        <p:sp>
          <p:nvSpPr>
            <p:cNvPr id="4058" name="Google Shape;4058;p290"/>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59" name="Google Shape;4059;p290"/>
            <p:cNvGrpSpPr/>
            <p:nvPr/>
          </p:nvGrpSpPr>
          <p:grpSpPr>
            <a:xfrm>
              <a:off x="1229347" y="2182920"/>
              <a:ext cx="6685306" cy="1002265"/>
              <a:chOff x="976268" y="2064936"/>
              <a:chExt cx="6685306" cy="1002265"/>
            </a:xfrm>
          </p:grpSpPr>
          <p:sp>
            <p:nvSpPr>
              <p:cNvPr id="4060" name="Google Shape;4060;p290"/>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61" name="Google Shape;4061;p290"/>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62" name="Google Shape;4062;p290"/>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3" name="Google Shape;4063;p290"/>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4" name="Google Shape;4064;p290"/>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5" name="Google Shape;4065;p290"/>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6" name="Google Shape;4066;p290"/>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7" name="Google Shape;4067;p290"/>
          <p:cNvSpPr>
            <a:spLocks noGrp="1"/>
          </p:cNvSpPr>
          <p:nvPr>
            <p:ph type="pic" idx="5"/>
          </p:nvPr>
        </p:nvSpPr>
        <p:spPr>
          <a:xfrm>
            <a:off x="1460973" y="2631002"/>
            <a:ext cx="539010" cy="538720"/>
          </a:xfrm>
          <a:prstGeom prst="rect">
            <a:avLst/>
          </a:prstGeom>
          <a:noFill/>
          <a:ln>
            <a:noFill/>
          </a:ln>
        </p:spPr>
      </p:sp>
      <p:sp>
        <p:nvSpPr>
          <p:cNvPr id="4068" name="Google Shape;4068;p290"/>
          <p:cNvSpPr>
            <a:spLocks noGrp="1"/>
          </p:cNvSpPr>
          <p:nvPr>
            <p:ph type="pic" idx="6"/>
          </p:nvPr>
        </p:nvSpPr>
        <p:spPr>
          <a:xfrm>
            <a:off x="4302493" y="2631002"/>
            <a:ext cx="539010" cy="538720"/>
          </a:xfrm>
          <a:prstGeom prst="rect">
            <a:avLst/>
          </a:prstGeom>
          <a:noFill/>
          <a:ln>
            <a:noFill/>
          </a:ln>
        </p:spPr>
      </p:sp>
      <p:sp>
        <p:nvSpPr>
          <p:cNvPr id="4069" name="Google Shape;4069;p290"/>
          <p:cNvSpPr>
            <a:spLocks noGrp="1"/>
          </p:cNvSpPr>
          <p:nvPr>
            <p:ph type="pic" idx="7"/>
          </p:nvPr>
        </p:nvSpPr>
        <p:spPr>
          <a:xfrm>
            <a:off x="7144013" y="2631002"/>
            <a:ext cx="539010" cy="538720"/>
          </a:xfrm>
          <a:prstGeom prst="rect">
            <a:avLst/>
          </a:prstGeom>
          <a:noFill/>
          <a:ln>
            <a:noFill/>
          </a:ln>
        </p:spPr>
      </p:sp>
      <p:sp>
        <p:nvSpPr>
          <p:cNvPr id="4070" name="Google Shape;4070;p2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71" name="Google Shape;4071;p2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4072"/>
        <p:cNvGrpSpPr/>
        <p:nvPr/>
      </p:nvGrpSpPr>
      <p:grpSpPr>
        <a:xfrm>
          <a:off x="0" y="0"/>
          <a:ext cx="0" cy="0"/>
          <a:chOff x="0" y="0"/>
          <a:chExt cx="0" cy="0"/>
        </a:xfrm>
      </p:grpSpPr>
      <p:pic>
        <p:nvPicPr>
          <p:cNvPr id="4073" name="Google Shape;4073;p29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74" name="Google Shape;4074;p291"/>
          <p:cNvGrpSpPr/>
          <p:nvPr/>
        </p:nvGrpSpPr>
        <p:grpSpPr>
          <a:xfrm>
            <a:off x="0" y="2399230"/>
            <a:ext cx="9144001" cy="2349751"/>
            <a:chOff x="0" y="2182920"/>
            <a:chExt cx="9144001" cy="2349751"/>
          </a:xfrm>
        </p:grpSpPr>
        <p:sp>
          <p:nvSpPr>
            <p:cNvPr id="4075" name="Google Shape;4075;p291"/>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76" name="Google Shape;4076;p291"/>
            <p:cNvGrpSpPr/>
            <p:nvPr/>
          </p:nvGrpSpPr>
          <p:grpSpPr>
            <a:xfrm>
              <a:off x="1229347" y="2182920"/>
              <a:ext cx="6685306" cy="1002265"/>
              <a:chOff x="976268" y="2064936"/>
              <a:chExt cx="6685306" cy="1002265"/>
            </a:xfrm>
          </p:grpSpPr>
          <p:sp>
            <p:nvSpPr>
              <p:cNvPr id="4077" name="Google Shape;4077;p291"/>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8" name="Google Shape;4078;p291"/>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9" name="Google Shape;4079;p291"/>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80" name="Google Shape;4080;p29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1" name="Google Shape;4081;p29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2" name="Google Shape;4082;p29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3" name="Google Shape;4083;p29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4" name="Google Shape;4084;p291"/>
          <p:cNvSpPr>
            <a:spLocks noGrp="1"/>
          </p:cNvSpPr>
          <p:nvPr>
            <p:ph type="pic" idx="5"/>
          </p:nvPr>
        </p:nvSpPr>
        <p:spPr>
          <a:xfrm>
            <a:off x="1460973" y="2631002"/>
            <a:ext cx="539010" cy="538720"/>
          </a:xfrm>
          <a:prstGeom prst="rect">
            <a:avLst/>
          </a:prstGeom>
          <a:noFill/>
          <a:ln>
            <a:noFill/>
          </a:ln>
        </p:spPr>
      </p:sp>
      <p:sp>
        <p:nvSpPr>
          <p:cNvPr id="4085" name="Google Shape;4085;p291"/>
          <p:cNvSpPr>
            <a:spLocks noGrp="1"/>
          </p:cNvSpPr>
          <p:nvPr>
            <p:ph type="pic" idx="6"/>
          </p:nvPr>
        </p:nvSpPr>
        <p:spPr>
          <a:xfrm>
            <a:off x="4302493" y="2631002"/>
            <a:ext cx="539010" cy="538720"/>
          </a:xfrm>
          <a:prstGeom prst="rect">
            <a:avLst/>
          </a:prstGeom>
          <a:noFill/>
          <a:ln>
            <a:noFill/>
          </a:ln>
        </p:spPr>
      </p:sp>
      <p:sp>
        <p:nvSpPr>
          <p:cNvPr id="4086" name="Google Shape;4086;p291"/>
          <p:cNvSpPr>
            <a:spLocks noGrp="1"/>
          </p:cNvSpPr>
          <p:nvPr>
            <p:ph type="pic" idx="7"/>
          </p:nvPr>
        </p:nvSpPr>
        <p:spPr>
          <a:xfrm>
            <a:off x="7144013" y="2631002"/>
            <a:ext cx="539010" cy="538720"/>
          </a:xfrm>
          <a:prstGeom prst="rect">
            <a:avLst/>
          </a:prstGeom>
          <a:noFill/>
          <a:ln>
            <a:noFill/>
          </a:ln>
        </p:spPr>
      </p:sp>
      <p:sp>
        <p:nvSpPr>
          <p:cNvPr id="4087" name="Google Shape;4087;p29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8" name="Google Shape;4088;p29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089"/>
        <p:cNvGrpSpPr/>
        <p:nvPr/>
      </p:nvGrpSpPr>
      <p:grpSpPr>
        <a:xfrm>
          <a:off x="0" y="0"/>
          <a:ext cx="0" cy="0"/>
          <a:chOff x="0" y="0"/>
          <a:chExt cx="0" cy="0"/>
        </a:xfrm>
      </p:grpSpPr>
      <p:pic>
        <p:nvPicPr>
          <p:cNvPr id="4090" name="Google Shape;4090;p29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91" name="Google Shape;4091;p292"/>
          <p:cNvGrpSpPr/>
          <p:nvPr/>
        </p:nvGrpSpPr>
        <p:grpSpPr>
          <a:xfrm>
            <a:off x="0" y="2399230"/>
            <a:ext cx="9144001" cy="2349751"/>
            <a:chOff x="0" y="2182920"/>
            <a:chExt cx="9144001" cy="2349751"/>
          </a:xfrm>
        </p:grpSpPr>
        <p:sp>
          <p:nvSpPr>
            <p:cNvPr id="4092" name="Google Shape;4092;p292"/>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93" name="Google Shape;4093;p292"/>
            <p:cNvGrpSpPr/>
            <p:nvPr/>
          </p:nvGrpSpPr>
          <p:grpSpPr>
            <a:xfrm>
              <a:off x="1229347" y="2182920"/>
              <a:ext cx="6685306" cy="1002265"/>
              <a:chOff x="976268" y="2064936"/>
              <a:chExt cx="6685306" cy="1002265"/>
            </a:xfrm>
          </p:grpSpPr>
          <p:sp>
            <p:nvSpPr>
              <p:cNvPr id="4094" name="Google Shape;4094;p29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95" name="Google Shape;4095;p29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96" name="Google Shape;4096;p29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97" name="Google Shape;4097;p29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8" name="Google Shape;4098;p29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9" name="Google Shape;4099;p29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0" name="Google Shape;4100;p29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1" name="Google Shape;4101;p292"/>
          <p:cNvSpPr>
            <a:spLocks noGrp="1"/>
          </p:cNvSpPr>
          <p:nvPr>
            <p:ph type="pic" idx="5"/>
          </p:nvPr>
        </p:nvSpPr>
        <p:spPr>
          <a:xfrm>
            <a:off x="1460973" y="2631002"/>
            <a:ext cx="539010" cy="538720"/>
          </a:xfrm>
          <a:prstGeom prst="rect">
            <a:avLst/>
          </a:prstGeom>
          <a:noFill/>
          <a:ln>
            <a:noFill/>
          </a:ln>
        </p:spPr>
      </p:sp>
      <p:sp>
        <p:nvSpPr>
          <p:cNvPr id="4102" name="Google Shape;4102;p292"/>
          <p:cNvSpPr>
            <a:spLocks noGrp="1"/>
          </p:cNvSpPr>
          <p:nvPr>
            <p:ph type="pic" idx="6"/>
          </p:nvPr>
        </p:nvSpPr>
        <p:spPr>
          <a:xfrm>
            <a:off x="4302493" y="2631002"/>
            <a:ext cx="539010" cy="538720"/>
          </a:xfrm>
          <a:prstGeom prst="rect">
            <a:avLst/>
          </a:prstGeom>
          <a:noFill/>
          <a:ln>
            <a:noFill/>
          </a:ln>
        </p:spPr>
      </p:sp>
      <p:sp>
        <p:nvSpPr>
          <p:cNvPr id="4103" name="Google Shape;4103;p292"/>
          <p:cNvSpPr>
            <a:spLocks noGrp="1"/>
          </p:cNvSpPr>
          <p:nvPr>
            <p:ph type="pic" idx="7"/>
          </p:nvPr>
        </p:nvSpPr>
        <p:spPr>
          <a:xfrm>
            <a:off x="7144013" y="2631002"/>
            <a:ext cx="539010" cy="538720"/>
          </a:xfrm>
          <a:prstGeom prst="rect">
            <a:avLst/>
          </a:prstGeom>
          <a:noFill/>
          <a:ln>
            <a:noFill/>
          </a:ln>
        </p:spPr>
      </p:sp>
      <p:sp>
        <p:nvSpPr>
          <p:cNvPr id="4104" name="Google Shape;4104;p29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5" name="Google Shape;4105;p29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06"/>
        <p:cNvGrpSpPr/>
        <p:nvPr/>
      </p:nvGrpSpPr>
      <p:grpSpPr>
        <a:xfrm>
          <a:off x="0" y="0"/>
          <a:ext cx="0" cy="0"/>
          <a:chOff x="0" y="0"/>
          <a:chExt cx="0" cy="0"/>
        </a:xfrm>
      </p:grpSpPr>
      <p:pic>
        <p:nvPicPr>
          <p:cNvPr id="4107" name="Google Shape;410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08" name="Google Shape;4108;p293"/>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09" name="Google Shape;4109;p293"/>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10" name="Google Shape;4110;p293"/>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1" name="Google Shape;4111;p293"/>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2" name="Google Shape;4112;p293"/>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3" name="Google Shape;4113;p293"/>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4" name="Google Shape;4114;p293"/>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5" name="Google Shape;4115;p293"/>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6" name="Google Shape;4116;p293"/>
          <p:cNvSpPr>
            <a:spLocks noGrp="1"/>
          </p:cNvSpPr>
          <p:nvPr>
            <p:ph type="pic" idx="4"/>
          </p:nvPr>
        </p:nvSpPr>
        <p:spPr>
          <a:xfrm>
            <a:off x="1324089" y="1830915"/>
            <a:ext cx="482600" cy="482600"/>
          </a:xfrm>
          <a:prstGeom prst="rect">
            <a:avLst/>
          </a:prstGeom>
          <a:noFill/>
          <a:ln>
            <a:noFill/>
          </a:ln>
        </p:spPr>
      </p:sp>
      <p:sp>
        <p:nvSpPr>
          <p:cNvPr id="4117" name="Google Shape;4117;p293"/>
          <p:cNvSpPr>
            <a:spLocks noGrp="1"/>
          </p:cNvSpPr>
          <p:nvPr>
            <p:ph type="pic" idx="5"/>
          </p:nvPr>
        </p:nvSpPr>
        <p:spPr>
          <a:xfrm>
            <a:off x="4330701" y="1830915"/>
            <a:ext cx="482600" cy="482600"/>
          </a:xfrm>
          <a:prstGeom prst="rect">
            <a:avLst/>
          </a:prstGeom>
          <a:noFill/>
          <a:ln>
            <a:noFill/>
          </a:ln>
        </p:spPr>
      </p:sp>
      <p:sp>
        <p:nvSpPr>
          <p:cNvPr id="4118" name="Google Shape;4118;p293"/>
          <p:cNvSpPr>
            <a:spLocks noGrp="1"/>
          </p:cNvSpPr>
          <p:nvPr>
            <p:ph type="pic" idx="6"/>
          </p:nvPr>
        </p:nvSpPr>
        <p:spPr>
          <a:xfrm>
            <a:off x="7337312" y="1830915"/>
            <a:ext cx="482600" cy="482600"/>
          </a:xfrm>
          <a:prstGeom prst="rect">
            <a:avLst/>
          </a:prstGeom>
          <a:noFill/>
          <a:ln>
            <a:noFill/>
          </a:ln>
        </p:spPr>
      </p:sp>
      <p:sp>
        <p:nvSpPr>
          <p:cNvPr id="4119" name="Google Shape;4119;p293"/>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0" name="Google Shape;4120;p293"/>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1" name="Google Shape;4121;p293"/>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2" name="Google Shape;4122;p29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3" name="Google Shape;4123;p29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2"/>
        <p:cNvGrpSpPr/>
        <p:nvPr/>
      </p:nvGrpSpPr>
      <p:grpSpPr>
        <a:xfrm>
          <a:off x="0" y="0"/>
          <a:ext cx="0" cy="0"/>
          <a:chOff x="0" y="0"/>
          <a:chExt cx="0" cy="0"/>
        </a:xfrm>
      </p:grpSpPr>
      <p:pic>
        <p:nvPicPr>
          <p:cNvPr id="193" name="Google Shape;193;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4" name="Google Shape;194;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 name="Google Shape;196;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7" name="Google Shape;197;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98" name="Google Shape;198;p31"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99" name="Google Shape;199;p31"/>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124"/>
        <p:cNvGrpSpPr/>
        <p:nvPr/>
      </p:nvGrpSpPr>
      <p:grpSpPr>
        <a:xfrm>
          <a:off x="0" y="0"/>
          <a:ext cx="0" cy="0"/>
          <a:chOff x="0" y="0"/>
          <a:chExt cx="0" cy="0"/>
        </a:xfrm>
      </p:grpSpPr>
      <p:pic>
        <p:nvPicPr>
          <p:cNvPr id="4125" name="Google Shape;4125;p2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26" name="Google Shape;4126;p294"/>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27" name="Google Shape;4127;p294"/>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28" name="Google Shape;4128;p294"/>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29" name="Google Shape;4129;p294"/>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0" name="Google Shape;4130;p294"/>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1" name="Google Shape;4131;p294"/>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2" name="Google Shape;4132;p294"/>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3" name="Google Shape;4133;p294"/>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4" name="Google Shape;4134;p294"/>
          <p:cNvSpPr>
            <a:spLocks noGrp="1"/>
          </p:cNvSpPr>
          <p:nvPr>
            <p:ph type="pic" idx="4"/>
          </p:nvPr>
        </p:nvSpPr>
        <p:spPr>
          <a:xfrm>
            <a:off x="1324089" y="1830915"/>
            <a:ext cx="482600" cy="482600"/>
          </a:xfrm>
          <a:prstGeom prst="rect">
            <a:avLst/>
          </a:prstGeom>
          <a:noFill/>
          <a:ln>
            <a:noFill/>
          </a:ln>
        </p:spPr>
      </p:sp>
      <p:sp>
        <p:nvSpPr>
          <p:cNvPr id="4135" name="Google Shape;4135;p294"/>
          <p:cNvSpPr>
            <a:spLocks noGrp="1"/>
          </p:cNvSpPr>
          <p:nvPr>
            <p:ph type="pic" idx="5"/>
          </p:nvPr>
        </p:nvSpPr>
        <p:spPr>
          <a:xfrm>
            <a:off x="4330701" y="1830915"/>
            <a:ext cx="482600" cy="482600"/>
          </a:xfrm>
          <a:prstGeom prst="rect">
            <a:avLst/>
          </a:prstGeom>
          <a:noFill/>
          <a:ln>
            <a:noFill/>
          </a:ln>
        </p:spPr>
      </p:sp>
      <p:sp>
        <p:nvSpPr>
          <p:cNvPr id="4136" name="Google Shape;4136;p294"/>
          <p:cNvSpPr>
            <a:spLocks noGrp="1"/>
          </p:cNvSpPr>
          <p:nvPr>
            <p:ph type="pic" idx="6"/>
          </p:nvPr>
        </p:nvSpPr>
        <p:spPr>
          <a:xfrm>
            <a:off x="7337312" y="1830915"/>
            <a:ext cx="482600" cy="482600"/>
          </a:xfrm>
          <a:prstGeom prst="rect">
            <a:avLst/>
          </a:prstGeom>
          <a:noFill/>
          <a:ln>
            <a:noFill/>
          </a:ln>
        </p:spPr>
      </p:sp>
      <p:sp>
        <p:nvSpPr>
          <p:cNvPr id="4137" name="Google Shape;4137;p294"/>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8" name="Google Shape;4138;p294"/>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9" name="Google Shape;4139;p294"/>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0" name="Google Shape;4140;p29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1" name="Google Shape;4141;p29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42"/>
        <p:cNvGrpSpPr/>
        <p:nvPr/>
      </p:nvGrpSpPr>
      <p:grpSpPr>
        <a:xfrm>
          <a:off x="0" y="0"/>
          <a:ext cx="0" cy="0"/>
          <a:chOff x="0" y="0"/>
          <a:chExt cx="0" cy="0"/>
        </a:xfrm>
      </p:grpSpPr>
      <p:pic>
        <p:nvPicPr>
          <p:cNvPr id="4143" name="Google Shape;4143;p29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44" name="Google Shape;4144;p295"/>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45" name="Google Shape;4145;p295"/>
          <p:cNvGrpSpPr/>
          <p:nvPr/>
        </p:nvGrpSpPr>
        <p:grpSpPr>
          <a:xfrm>
            <a:off x="865742" y="1720353"/>
            <a:ext cx="7412516" cy="894818"/>
            <a:chOff x="865742" y="1720353"/>
            <a:chExt cx="7412516" cy="894818"/>
          </a:xfrm>
        </p:grpSpPr>
        <p:grpSp>
          <p:nvGrpSpPr>
            <p:cNvPr id="4146" name="Google Shape;4146;p295"/>
            <p:cNvGrpSpPr/>
            <p:nvPr/>
          </p:nvGrpSpPr>
          <p:grpSpPr>
            <a:xfrm>
              <a:off x="3119411" y="1720353"/>
              <a:ext cx="651510" cy="894818"/>
              <a:chOff x="2980317" y="2014294"/>
              <a:chExt cx="651510" cy="894818"/>
            </a:xfrm>
          </p:grpSpPr>
          <p:cxnSp>
            <p:nvCxnSpPr>
              <p:cNvPr id="4147" name="Google Shape;4147;p295"/>
              <p:cNvCxnSpPr>
                <a:endCxn id="4148"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149" name="Google Shape;4149;p295"/>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48" name="Google Shape;4148;p295"/>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150" name="Google Shape;4150;p295"/>
            <p:cNvGrpSpPr/>
            <p:nvPr/>
          </p:nvGrpSpPr>
          <p:grpSpPr>
            <a:xfrm>
              <a:off x="5373080" y="1720353"/>
              <a:ext cx="651510" cy="894818"/>
              <a:chOff x="5071929" y="2014294"/>
              <a:chExt cx="651510" cy="894818"/>
            </a:xfrm>
          </p:grpSpPr>
          <p:cxnSp>
            <p:nvCxnSpPr>
              <p:cNvPr id="4151" name="Google Shape;4151;p295"/>
              <p:cNvCxnSpPr>
                <a:endCxn id="4152"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153" name="Google Shape;4153;p295"/>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52" name="Google Shape;4152;p295"/>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154" name="Google Shape;4154;p295"/>
            <p:cNvGrpSpPr/>
            <p:nvPr/>
          </p:nvGrpSpPr>
          <p:grpSpPr>
            <a:xfrm>
              <a:off x="7626748" y="1720353"/>
              <a:ext cx="651510" cy="894818"/>
              <a:chOff x="7469822" y="2014294"/>
              <a:chExt cx="651510" cy="894818"/>
            </a:xfrm>
          </p:grpSpPr>
          <p:cxnSp>
            <p:nvCxnSpPr>
              <p:cNvPr id="4155" name="Google Shape;4155;p295"/>
              <p:cNvCxnSpPr>
                <a:endCxn id="4156"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157" name="Google Shape;4157;p295"/>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56" name="Google Shape;4156;p295"/>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158" name="Google Shape;4158;p295"/>
            <p:cNvGrpSpPr/>
            <p:nvPr/>
          </p:nvGrpSpPr>
          <p:grpSpPr>
            <a:xfrm>
              <a:off x="865742" y="1720353"/>
              <a:ext cx="651510" cy="894818"/>
              <a:chOff x="888704" y="2014294"/>
              <a:chExt cx="651510" cy="894818"/>
            </a:xfrm>
          </p:grpSpPr>
          <p:cxnSp>
            <p:nvCxnSpPr>
              <p:cNvPr id="4159" name="Google Shape;4159;p295"/>
              <p:cNvCxnSpPr>
                <a:endCxn id="4160"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161" name="Google Shape;4161;p295"/>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60" name="Google Shape;4160;p295"/>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162" name="Google Shape;4162;p295"/>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3" name="Google Shape;4163;p295"/>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4" name="Google Shape;4164;p295"/>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5" name="Google Shape;4165;p295"/>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6" name="Google Shape;4166;p295"/>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7" name="Google Shape;4167;p295"/>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8" name="Google Shape;4168;p295"/>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9" name="Google Shape;4169;p295"/>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0" name="Google Shape;4170;p29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1" name="Google Shape;4171;p29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172"/>
        <p:cNvGrpSpPr/>
        <p:nvPr/>
      </p:nvGrpSpPr>
      <p:grpSpPr>
        <a:xfrm>
          <a:off x="0" y="0"/>
          <a:ext cx="0" cy="0"/>
          <a:chOff x="0" y="0"/>
          <a:chExt cx="0" cy="0"/>
        </a:xfrm>
      </p:grpSpPr>
      <p:pic>
        <p:nvPicPr>
          <p:cNvPr id="4173" name="Google Shape;4173;p2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174" name="Google Shape;4174;p296"/>
          <p:cNvGrpSpPr/>
          <p:nvPr/>
        </p:nvGrpSpPr>
        <p:grpSpPr>
          <a:xfrm>
            <a:off x="1114581" y="3141131"/>
            <a:ext cx="175260" cy="1120085"/>
            <a:chOff x="973176" y="3197693"/>
            <a:chExt cx="175260" cy="1120085"/>
          </a:xfrm>
        </p:grpSpPr>
        <p:sp>
          <p:nvSpPr>
            <p:cNvPr id="4175" name="Google Shape;4175;p296"/>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76" name="Google Shape;4176;p296"/>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177" name="Google Shape;4177;p296"/>
          <p:cNvGrpSpPr/>
          <p:nvPr/>
        </p:nvGrpSpPr>
        <p:grpSpPr>
          <a:xfrm>
            <a:off x="5033439" y="1436374"/>
            <a:ext cx="175260" cy="1120085"/>
            <a:chOff x="4892034" y="1492936"/>
            <a:chExt cx="175260" cy="1120085"/>
          </a:xfrm>
        </p:grpSpPr>
        <p:sp>
          <p:nvSpPr>
            <p:cNvPr id="4178" name="Google Shape;4178;p296"/>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79" name="Google Shape;4179;p296"/>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180" name="Google Shape;4180;p296"/>
          <p:cNvGrpSpPr/>
          <p:nvPr/>
        </p:nvGrpSpPr>
        <p:grpSpPr>
          <a:xfrm>
            <a:off x="1114581" y="1436374"/>
            <a:ext cx="175260" cy="1120085"/>
            <a:chOff x="973176" y="1492936"/>
            <a:chExt cx="175260" cy="1120085"/>
          </a:xfrm>
        </p:grpSpPr>
        <p:cxnSp>
          <p:nvCxnSpPr>
            <p:cNvPr id="4181" name="Google Shape;4181;p296"/>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182" name="Google Shape;4182;p296"/>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183" name="Google Shape;4183;p296"/>
          <p:cNvGrpSpPr/>
          <p:nvPr/>
        </p:nvGrpSpPr>
        <p:grpSpPr>
          <a:xfrm>
            <a:off x="5033439" y="3141131"/>
            <a:ext cx="175260" cy="1120085"/>
            <a:chOff x="4892034" y="3197693"/>
            <a:chExt cx="175260" cy="1120085"/>
          </a:xfrm>
        </p:grpSpPr>
        <p:cxnSp>
          <p:nvCxnSpPr>
            <p:cNvPr id="4184" name="Google Shape;4184;p296"/>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185" name="Google Shape;4185;p296"/>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186" name="Google Shape;4186;p296"/>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7" name="Google Shape;4187;p296"/>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8" name="Google Shape;4188;p296"/>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9" name="Google Shape;4189;p296"/>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0" name="Google Shape;4190;p296"/>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1" name="Google Shape;4191;p296"/>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2" name="Google Shape;4192;p296"/>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3" name="Google Shape;4193;p296"/>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4" name="Google Shape;4194;p29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5" name="Google Shape;4195;p29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196"/>
        <p:cNvGrpSpPr/>
        <p:nvPr/>
      </p:nvGrpSpPr>
      <p:grpSpPr>
        <a:xfrm>
          <a:off x="0" y="0"/>
          <a:ext cx="0" cy="0"/>
          <a:chOff x="0" y="0"/>
          <a:chExt cx="0" cy="0"/>
        </a:xfrm>
      </p:grpSpPr>
      <p:pic>
        <p:nvPicPr>
          <p:cNvPr id="4197" name="Google Shape;4197;p297"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198" name="Google Shape;4198;p297"/>
          <p:cNvGrpSpPr/>
          <p:nvPr/>
        </p:nvGrpSpPr>
        <p:grpSpPr>
          <a:xfrm>
            <a:off x="270520" y="225967"/>
            <a:ext cx="175260" cy="2964623"/>
            <a:chOff x="270520" y="1140367"/>
            <a:chExt cx="175260" cy="2964623"/>
          </a:xfrm>
        </p:grpSpPr>
        <p:grpSp>
          <p:nvGrpSpPr>
            <p:cNvPr id="4199" name="Google Shape;4199;p297"/>
            <p:cNvGrpSpPr/>
            <p:nvPr/>
          </p:nvGrpSpPr>
          <p:grpSpPr>
            <a:xfrm>
              <a:off x="270520" y="2780648"/>
              <a:ext cx="175260" cy="1324342"/>
              <a:chOff x="129115" y="2837210"/>
              <a:chExt cx="175260" cy="1324342"/>
            </a:xfrm>
          </p:grpSpPr>
          <p:sp>
            <p:nvSpPr>
              <p:cNvPr id="4200" name="Google Shape;4200;p297"/>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01" name="Google Shape;4201;p297"/>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202" name="Google Shape;4202;p297"/>
            <p:cNvGrpSpPr/>
            <p:nvPr/>
          </p:nvGrpSpPr>
          <p:grpSpPr>
            <a:xfrm>
              <a:off x="270520" y="1140367"/>
              <a:ext cx="175260" cy="1310953"/>
              <a:chOff x="129115" y="1196929"/>
              <a:chExt cx="175260" cy="1310953"/>
            </a:xfrm>
          </p:grpSpPr>
          <p:cxnSp>
            <p:nvCxnSpPr>
              <p:cNvPr id="4203" name="Google Shape;4203;p297"/>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204" name="Google Shape;4204;p297"/>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205" name="Google Shape;4205;p297"/>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206" name="Google Shape;4206;p297"/>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207" name="Google Shape;4207;p297"/>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208" name="Google Shape;4208;p297"/>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209"/>
        <p:cNvGrpSpPr/>
        <p:nvPr/>
      </p:nvGrpSpPr>
      <p:grpSpPr>
        <a:xfrm>
          <a:off x="0" y="0"/>
          <a:ext cx="0" cy="0"/>
          <a:chOff x="0" y="0"/>
          <a:chExt cx="0" cy="0"/>
        </a:xfrm>
      </p:grpSpPr>
      <p:pic>
        <p:nvPicPr>
          <p:cNvPr id="4210" name="Google Shape;4210;p298"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211" name="Google Shape;4211;p298"/>
          <p:cNvGrpSpPr/>
          <p:nvPr/>
        </p:nvGrpSpPr>
        <p:grpSpPr>
          <a:xfrm>
            <a:off x="270520" y="225967"/>
            <a:ext cx="175260" cy="2964623"/>
            <a:chOff x="270520" y="1140367"/>
            <a:chExt cx="175260" cy="2964623"/>
          </a:xfrm>
        </p:grpSpPr>
        <p:grpSp>
          <p:nvGrpSpPr>
            <p:cNvPr id="4212" name="Google Shape;4212;p298"/>
            <p:cNvGrpSpPr/>
            <p:nvPr/>
          </p:nvGrpSpPr>
          <p:grpSpPr>
            <a:xfrm>
              <a:off x="270520" y="2780648"/>
              <a:ext cx="175260" cy="1324342"/>
              <a:chOff x="129115" y="2837210"/>
              <a:chExt cx="175260" cy="1324342"/>
            </a:xfrm>
          </p:grpSpPr>
          <p:sp>
            <p:nvSpPr>
              <p:cNvPr id="4213" name="Google Shape;4213;p298"/>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14" name="Google Shape;4214;p298"/>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215" name="Google Shape;4215;p298"/>
            <p:cNvGrpSpPr/>
            <p:nvPr/>
          </p:nvGrpSpPr>
          <p:grpSpPr>
            <a:xfrm>
              <a:off x="270520" y="1140367"/>
              <a:ext cx="175260" cy="1310953"/>
              <a:chOff x="129115" y="1196929"/>
              <a:chExt cx="175260" cy="1310953"/>
            </a:xfrm>
          </p:grpSpPr>
          <p:cxnSp>
            <p:nvCxnSpPr>
              <p:cNvPr id="4216" name="Google Shape;4216;p298"/>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217" name="Google Shape;4217;p298"/>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218" name="Google Shape;4218;p298"/>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9" name="Google Shape;4219;p298"/>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0" name="Google Shape;4220;p298"/>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1" name="Google Shape;4221;p298"/>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222"/>
        <p:cNvGrpSpPr/>
        <p:nvPr/>
      </p:nvGrpSpPr>
      <p:grpSpPr>
        <a:xfrm>
          <a:off x="0" y="0"/>
          <a:ext cx="0" cy="0"/>
          <a:chOff x="0" y="0"/>
          <a:chExt cx="0" cy="0"/>
        </a:xfrm>
      </p:grpSpPr>
      <p:pic>
        <p:nvPicPr>
          <p:cNvPr id="4223" name="Google Shape;4223;p29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224" name="Google Shape;4224;p299"/>
          <p:cNvGrpSpPr/>
          <p:nvPr/>
        </p:nvGrpSpPr>
        <p:grpSpPr>
          <a:xfrm>
            <a:off x="240067" y="2283802"/>
            <a:ext cx="8663867" cy="930794"/>
            <a:chOff x="198438" y="775483"/>
            <a:chExt cx="8634888" cy="927681"/>
          </a:xfrm>
        </p:grpSpPr>
        <p:pic>
          <p:nvPicPr>
            <p:cNvPr id="4225" name="Google Shape;4225;p299"/>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226" name="Google Shape;4226;p299"/>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227" name="Google Shape;4227;p299"/>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228" name="Google Shape;4228;p299"/>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4229" name="Google Shape;4229;p299"/>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4230" name="Google Shape;4230;p299"/>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1" name="Google Shape;4231;p299"/>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2" name="Google Shape;4232;p299"/>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3" name="Google Shape;4233;p299"/>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4" name="Google Shape;4234;p29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5" name="Google Shape;4235;p29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4236"/>
        <p:cNvGrpSpPr/>
        <p:nvPr/>
      </p:nvGrpSpPr>
      <p:grpSpPr>
        <a:xfrm>
          <a:off x="0" y="0"/>
          <a:ext cx="0" cy="0"/>
          <a:chOff x="0" y="0"/>
          <a:chExt cx="0" cy="0"/>
        </a:xfrm>
      </p:grpSpPr>
      <p:pic>
        <p:nvPicPr>
          <p:cNvPr id="4237" name="Google Shape;4237;p30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38" name="Google Shape;4238;p300"/>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39" name="Google Shape;4239;p300"/>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0" name="Google Shape;4240;p300"/>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1" name="Google Shape;4241;p300"/>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2" name="Google Shape;4242;p300"/>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3" name="Google Shape;4243;p300"/>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4" name="Google Shape;4244;p300"/>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5" name="Google Shape;4245;p300"/>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6" name="Google Shape;4246;p300"/>
          <p:cNvSpPr>
            <a:spLocks noGrp="1"/>
          </p:cNvSpPr>
          <p:nvPr>
            <p:ph type="pic" idx="5"/>
          </p:nvPr>
        </p:nvSpPr>
        <p:spPr>
          <a:xfrm>
            <a:off x="784630" y="1640956"/>
            <a:ext cx="931297" cy="930794"/>
          </a:xfrm>
          <a:prstGeom prst="rect">
            <a:avLst/>
          </a:prstGeom>
          <a:noFill/>
          <a:ln>
            <a:noFill/>
          </a:ln>
        </p:spPr>
      </p:sp>
      <p:sp>
        <p:nvSpPr>
          <p:cNvPr id="4247" name="Google Shape;4247;p300"/>
          <p:cNvSpPr>
            <a:spLocks noGrp="1"/>
          </p:cNvSpPr>
          <p:nvPr>
            <p:ph type="pic" idx="6"/>
          </p:nvPr>
        </p:nvSpPr>
        <p:spPr>
          <a:xfrm>
            <a:off x="5150215" y="1640956"/>
            <a:ext cx="931297" cy="930794"/>
          </a:xfrm>
          <a:prstGeom prst="rect">
            <a:avLst/>
          </a:prstGeom>
          <a:noFill/>
          <a:ln>
            <a:noFill/>
          </a:ln>
        </p:spPr>
      </p:sp>
      <p:sp>
        <p:nvSpPr>
          <p:cNvPr id="4248" name="Google Shape;4248;p300"/>
          <p:cNvSpPr>
            <a:spLocks noGrp="1"/>
          </p:cNvSpPr>
          <p:nvPr>
            <p:ph type="pic" idx="7"/>
          </p:nvPr>
        </p:nvSpPr>
        <p:spPr>
          <a:xfrm>
            <a:off x="784630" y="3302767"/>
            <a:ext cx="931297" cy="930794"/>
          </a:xfrm>
          <a:prstGeom prst="rect">
            <a:avLst/>
          </a:prstGeom>
          <a:noFill/>
          <a:ln>
            <a:noFill/>
          </a:ln>
        </p:spPr>
      </p:sp>
      <p:sp>
        <p:nvSpPr>
          <p:cNvPr id="4249" name="Google Shape;4249;p300"/>
          <p:cNvSpPr>
            <a:spLocks noGrp="1"/>
          </p:cNvSpPr>
          <p:nvPr>
            <p:ph type="pic" idx="8"/>
          </p:nvPr>
        </p:nvSpPr>
        <p:spPr>
          <a:xfrm>
            <a:off x="5150215" y="3302767"/>
            <a:ext cx="931297" cy="930794"/>
          </a:xfrm>
          <a:prstGeom prst="rect">
            <a:avLst/>
          </a:prstGeom>
          <a:noFill/>
          <a:ln>
            <a:noFill/>
          </a:ln>
        </p:spPr>
      </p:sp>
      <p:sp>
        <p:nvSpPr>
          <p:cNvPr id="4250" name="Google Shape;4250;p30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1" name="Google Shape;4251;p30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4252"/>
        <p:cNvGrpSpPr/>
        <p:nvPr/>
      </p:nvGrpSpPr>
      <p:grpSpPr>
        <a:xfrm>
          <a:off x="0" y="0"/>
          <a:ext cx="0" cy="0"/>
          <a:chOff x="0" y="0"/>
          <a:chExt cx="0" cy="0"/>
        </a:xfrm>
      </p:grpSpPr>
      <p:pic>
        <p:nvPicPr>
          <p:cNvPr id="4253" name="Google Shape;4253;p30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254" name="Google Shape;4254;p301"/>
          <p:cNvGrpSpPr/>
          <p:nvPr/>
        </p:nvGrpSpPr>
        <p:grpSpPr>
          <a:xfrm>
            <a:off x="0" y="2399230"/>
            <a:ext cx="9144001" cy="2349751"/>
            <a:chOff x="0" y="2182920"/>
            <a:chExt cx="9144001" cy="2349751"/>
          </a:xfrm>
        </p:grpSpPr>
        <p:sp>
          <p:nvSpPr>
            <p:cNvPr id="4255" name="Google Shape;4255;p301"/>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56" name="Google Shape;4256;p301"/>
            <p:cNvGrpSpPr/>
            <p:nvPr/>
          </p:nvGrpSpPr>
          <p:grpSpPr>
            <a:xfrm>
              <a:off x="1229347" y="2182920"/>
              <a:ext cx="6685306" cy="1002265"/>
              <a:chOff x="976268" y="2064936"/>
              <a:chExt cx="6685306" cy="1002265"/>
            </a:xfrm>
          </p:grpSpPr>
          <p:sp>
            <p:nvSpPr>
              <p:cNvPr id="4257" name="Google Shape;4257;p30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58" name="Google Shape;4258;p30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59" name="Google Shape;4259;p30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260" name="Google Shape;4260;p30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1" name="Google Shape;4261;p30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2" name="Google Shape;4262;p30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3" name="Google Shape;4263;p30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4" name="Google Shape;4264;p301"/>
          <p:cNvSpPr>
            <a:spLocks noGrp="1"/>
          </p:cNvSpPr>
          <p:nvPr>
            <p:ph type="pic" idx="5"/>
          </p:nvPr>
        </p:nvSpPr>
        <p:spPr>
          <a:xfrm>
            <a:off x="1460973" y="2631002"/>
            <a:ext cx="539010" cy="538720"/>
          </a:xfrm>
          <a:prstGeom prst="rect">
            <a:avLst/>
          </a:prstGeom>
          <a:noFill/>
          <a:ln>
            <a:noFill/>
          </a:ln>
        </p:spPr>
      </p:sp>
      <p:sp>
        <p:nvSpPr>
          <p:cNvPr id="4265" name="Google Shape;4265;p301"/>
          <p:cNvSpPr>
            <a:spLocks noGrp="1"/>
          </p:cNvSpPr>
          <p:nvPr>
            <p:ph type="pic" idx="6"/>
          </p:nvPr>
        </p:nvSpPr>
        <p:spPr>
          <a:xfrm>
            <a:off x="4302493" y="2631002"/>
            <a:ext cx="539010" cy="538720"/>
          </a:xfrm>
          <a:prstGeom prst="rect">
            <a:avLst/>
          </a:prstGeom>
          <a:noFill/>
          <a:ln>
            <a:noFill/>
          </a:ln>
        </p:spPr>
      </p:sp>
      <p:sp>
        <p:nvSpPr>
          <p:cNvPr id="4266" name="Google Shape;4266;p301"/>
          <p:cNvSpPr>
            <a:spLocks noGrp="1"/>
          </p:cNvSpPr>
          <p:nvPr>
            <p:ph type="pic" idx="7"/>
          </p:nvPr>
        </p:nvSpPr>
        <p:spPr>
          <a:xfrm>
            <a:off x="7144013" y="2631002"/>
            <a:ext cx="539010" cy="538720"/>
          </a:xfrm>
          <a:prstGeom prst="rect">
            <a:avLst/>
          </a:prstGeom>
          <a:noFill/>
          <a:ln>
            <a:noFill/>
          </a:ln>
        </p:spPr>
      </p:sp>
      <p:sp>
        <p:nvSpPr>
          <p:cNvPr id="4267" name="Google Shape;4267;p30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68" name="Google Shape;4268;p30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4269"/>
        <p:cNvGrpSpPr/>
        <p:nvPr/>
      </p:nvGrpSpPr>
      <p:grpSpPr>
        <a:xfrm>
          <a:off x="0" y="0"/>
          <a:ext cx="0" cy="0"/>
          <a:chOff x="0" y="0"/>
          <a:chExt cx="0" cy="0"/>
        </a:xfrm>
      </p:grpSpPr>
      <p:grpSp>
        <p:nvGrpSpPr>
          <p:cNvPr id="4270" name="Google Shape;4270;p302"/>
          <p:cNvGrpSpPr/>
          <p:nvPr/>
        </p:nvGrpSpPr>
        <p:grpSpPr>
          <a:xfrm>
            <a:off x="3138739" y="1728182"/>
            <a:ext cx="2866522" cy="2848912"/>
            <a:chOff x="-15798" y="0"/>
            <a:chExt cx="2571596" cy="2555798"/>
          </a:xfrm>
        </p:grpSpPr>
        <p:sp>
          <p:nvSpPr>
            <p:cNvPr id="4271" name="Google Shape;4271;p302"/>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72" name="Google Shape;4272;p302"/>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73" name="Google Shape;4273;p302"/>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74" name="Google Shape;4274;p302"/>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75" name="Google Shape;4275;p302"/>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4276" name="Google Shape;4276;p302"/>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77" name="Google Shape;4277;p302"/>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78" name="Google Shape;4278;p302"/>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79" name="Google Shape;4279;p302"/>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0" name="Google Shape;4280;p302"/>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1" name="Google Shape;4281;p302"/>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2" name="Google Shape;4282;p302"/>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3" name="Google Shape;4283;p302"/>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4" name="Google Shape;4284;p302"/>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5" name="Google Shape;4285;p302"/>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6" name="Google Shape;4286;p302"/>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7" name="Google Shape;4287;p302"/>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8" name="Google Shape;4288;p302"/>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4289"/>
        <p:cNvGrpSpPr/>
        <p:nvPr/>
      </p:nvGrpSpPr>
      <p:grpSpPr>
        <a:xfrm>
          <a:off x="0" y="0"/>
          <a:ext cx="0" cy="0"/>
          <a:chOff x="0" y="0"/>
          <a:chExt cx="0" cy="0"/>
        </a:xfrm>
      </p:grpSpPr>
      <p:grpSp>
        <p:nvGrpSpPr>
          <p:cNvPr id="4290" name="Google Shape;4290;p303"/>
          <p:cNvGrpSpPr/>
          <p:nvPr/>
        </p:nvGrpSpPr>
        <p:grpSpPr>
          <a:xfrm>
            <a:off x="3138739" y="1728182"/>
            <a:ext cx="2866522" cy="2848912"/>
            <a:chOff x="-15798" y="0"/>
            <a:chExt cx="2571596" cy="2555798"/>
          </a:xfrm>
        </p:grpSpPr>
        <p:sp>
          <p:nvSpPr>
            <p:cNvPr id="4291" name="Google Shape;4291;p303"/>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92" name="Google Shape;4292;p303"/>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93" name="Google Shape;4293;p303"/>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94" name="Google Shape;4294;p303"/>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95" name="Google Shape;4295;p303"/>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4296" name="Google Shape;4296;p303"/>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7" name="Google Shape;4297;p303"/>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8" name="Google Shape;4298;p303"/>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9" name="Google Shape;4299;p303"/>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0" name="Google Shape;4300;p303"/>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1" name="Google Shape;4301;p303"/>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2" name="Google Shape;4302;p303"/>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3" name="Google Shape;4303;p303"/>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4" name="Google Shape;4304;p303"/>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5" name="Google Shape;4305;p303"/>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6" name="Google Shape;4306;p303"/>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7" name="Google Shape;4307;p303"/>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8" name="Google Shape;4308;p303"/>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200"/>
        <p:cNvGrpSpPr/>
        <p:nvPr/>
      </p:nvGrpSpPr>
      <p:grpSpPr>
        <a:xfrm>
          <a:off x="0" y="0"/>
          <a:ext cx="0" cy="0"/>
          <a:chOff x="0" y="0"/>
          <a:chExt cx="0" cy="0"/>
        </a:xfrm>
      </p:grpSpPr>
      <p:pic>
        <p:nvPicPr>
          <p:cNvPr id="201" name="Google Shape;201;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2" name="Google Shape;202;p3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3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32"/>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5" name="Google Shape;205;p32"/>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6" name="Google Shape;206;p32"/>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207" name="Google Shape;207;p32"/>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4309"/>
        <p:cNvGrpSpPr/>
        <p:nvPr/>
      </p:nvGrpSpPr>
      <p:grpSpPr>
        <a:xfrm>
          <a:off x="0" y="0"/>
          <a:ext cx="0" cy="0"/>
          <a:chOff x="0" y="0"/>
          <a:chExt cx="0" cy="0"/>
        </a:xfrm>
      </p:grpSpPr>
      <p:pic>
        <p:nvPicPr>
          <p:cNvPr id="4310" name="Google Shape;4310;p3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311" name="Google Shape;4311;p304"/>
          <p:cNvGrpSpPr/>
          <p:nvPr/>
        </p:nvGrpSpPr>
        <p:grpSpPr>
          <a:xfrm>
            <a:off x="2525214" y="825411"/>
            <a:ext cx="4093572" cy="4069088"/>
            <a:chOff x="2519466" y="821088"/>
            <a:chExt cx="4348428" cy="4322420"/>
          </a:xfrm>
        </p:grpSpPr>
        <p:sp>
          <p:nvSpPr>
            <p:cNvPr id="4312" name="Google Shape;4312;p304"/>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13" name="Google Shape;4313;p304"/>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14" name="Google Shape;4314;p304"/>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15" name="Google Shape;4315;p304"/>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16" name="Google Shape;4316;p304"/>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17" name="Google Shape;4317;p304"/>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4318" name="Google Shape;4318;p304"/>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19" name="Google Shape;4319;p304"/>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20" name="Google Shape;4320;p304"/>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21" name="Google Shape;4321;p304"/>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22" name="Google Shape;4322;p30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3" name="Google Shape;4323;p30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4324"/>
        <p:cNvGrpSpPr/>
        <p:nvPr/>
      </p:nvGrpSpPr>
      <p:grpSpPr>
        <a:xfrm>
          <a:off x="0" y="0"/>
          <a:ext cx="0" cy="0"/>
          <a:chOff x="0" y="0"/>
          <a:chExt cx="0" cy="0"/>
        </a:xfrm>
      </p:grpSpPr>
      <p:pic>
        <p:nvPicPr>
          <p:cNvPr id="4325" name="Google Shape;4325;p30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326" name="Google Shape;4326;p305"/>
          <p:cNvGrpSpPr/>
          <p:nvPr/>
        </p:nvGrpSpPr>
        <p:grpSpPr>
          <a:xfrm>
            <a:off x="2525214" y="825411"/>
            <a:ext cx="4093572" cy="4069088"/>
            <a:chOff x="2519466" y="821088"/>
            <a:chExt cx="4348428" cy="4322420"/>
          </a:xfrm>
        </p:grpSpPr>
        <p:sp>
          <p:nvSpPr>
            <p:cNvPr id="4327" name="Google Shape;4327;p305"/>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28" name="Google Shape;4328;p305"/>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29" name="Google Shape;4329;p305"/>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30" name="Google Shape;4330;p305"/>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31" name="Google Shape;4331;p305"/>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332" name="Google Shape;4332;p305"/>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4333" name="Google Shape;4333;p305"/>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34" name="Google Shape;4334;p305"/>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35" name="Google Shape;4335;p305"/>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36" name="Google Shape;4336;p305"/>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37" name="Google Shape;4337;p30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8" name="Google Shape;4338;p30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4339"/>
        <p:cNvGrpSpPr/>
        <p:nvPr/>
      </p:nvGrpSpPr>
      <p:grpSpPr>
        <a:xfrm>
          <a:off x="0" y="0"/>
          <a:ext cx="0" cy="0"/>
          <a:chOff x="0" y="0"/>
          <a:chExt cx="0" cy="0"/>
        </a:xfrm>
      </p:grpSpPr>
      <p:pic>
        <p:nvPicPr>
          <p:cNvPr id="4340" name="Google Shape;4340;p3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41" name="Google Shape;4341;p30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42" name="Google Shape;4342;p30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43" name="Google Shape;4343;p306"/>
          <p:cNvGrpSpPr/>
          <p:nvPr/>
        </p:nvGrpSpPr>
        <p:grpSpPr>
          <a:xfrm>
            <a:off x="881517" y="2193743"/>
            <a:ext cx="397892" cy="646462"/>
            <a:chOff x="1400864" y="1624076"/>
            <a:chExt cx="560368" cy="910439"/>
          </a:xfrm>
        </p:grpSpPr>
        <p:grpSp>
          <p:nvGrpSpPr>
            <p:cNvPr id="4344" name="Google Shape;4344;p306"/>
            <p:cNvGrpSpPr/>
            <p:nvPr/>
          </p:nvGrpSpPr>
          <p:grpSpPr>
            <a:xfrm>
              <a:off x="1400864" y="1624076"/>
              <a:ext cx="560368" cy="825149"/>
              <a:chOff x="1342876" y="1647676"/>
              <a:chExt cx="560368" cy="825149"/>
            </a:xfrm>
          </p:grpSpPr>
          <p:sp>
            <p:nvSpPr>
              <p:cNvPr id="4345" name="Google Shape;4345;p306"/>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6" name="Google Shape;4346;p3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47" name="Google Shape;4347;p3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48" name="Google Shape;4348;p3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49" name="Google Shape;4349;p306"/>
          <p:cNvGrpSpPr/>
          <p:nvPr/>
        </p:nvGrpSpPr>
        <p:grpSpPr>
          <a:xfrm>
            <a:off x="2622541" y="2193743"/>
            <a:ext cx="397892" cy="646462"/>
            <a:chOff x="1400864" y="1624076"/>
            <a:chExt cx="560368" cy="910439"/>
          </a:xfrm>
        </p:grpSpPr>
        <p:grpSp>
          <p:nvGrpSpPr>
            <p:cNvPr id="4350" name="Google Shape;4350;p306"/>
            <p:cNvGrpSpPr/>
            <p:nvPr/>
          </p:nvGrpSpPr>
          <p:grpSpPr>
            <a:xfrm>
              <a:off x="1400864" y="1624076"/>
              <a:ext cx="560368" cy="825149"/>
              <a:chOff x="1342876" y="1647676"/>
              <a:chExt cx="560368" cy="825149"/>
            </a:xfrm>
          </p:grpSpPr>
          <p:sp>
            <p:nvSpPr>
              <p:cNvPr id="4351" name="Google Shape;4351;p3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52" name="Google Shape;4352;p3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53" name="Google Shape;4353;p3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54" name="Google Shape;4354;p306"/>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55" name="Google Shape;4355;p306"/>
          <p:cNvGrpSpPr/>
          <p:nvPr/>
        </p:nvGrpSpPr>
        <p:grpSpPr>
          <a:xfrm>
            <a:off x="4363565" y="2193743"/>
            <a:ext cx="397892" cy="646462"/>
            <a:chOff x="1400864" y="1624076"/>
            <a:chExt cx="560368" cy="910439"/>
          </a:xfrm>
        </p:grpSpPr>
        <p:grpSp>
          <p:nvGrpSpPr>
            <p:cNvPr id="4356" name="Google Shape;4356;p306"/>
            <p:cNvGrpSpPr/>
            <p:nvPr/>
          </p:nvGrpSpPr>
          <p:grpSpPr>
            <a:xfrm>
              <a:off x="1400864" y="1624076"/>
              <a:ext cx="560368" cy="825149"/>
              <a:chOff x="1342876" y="1647676"/>
              <a:chExt cx="560368" cy="825149"/>
            </a:xfrm>
          </p:grpSpPr>
          <p:sp>
            <p:nvSpPr>
              <p:cNvPr id="4357" name="Google Shape;4357;p306"/>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58" name="Google Shape;4358;p3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59" name="Google Shape;4359;p3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60" name="Google Shape;4360;p3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61" name="Google Shape;4361;p306"/>
          <p:cNvGrpSpPr/>
          <p:nvPr/>
        </p:nvGrpSpPr>
        <p:grpSpPr>
          <a:xfrm>
            <a:off x="6104589" y="2193743"/>
            <a:ext cx="397892" cy="646462"/>
            <a:chOff x="1400864" y="1624076"/>
            <a:chExt cx="560368" cy="910439"/>
          </a:xfrm>
        </p:grpSpPr>
        <p:grpSp>
          <p:nvGrpSpPr>
            <p:cNvPr id="4362" name="Google Shape;4362;p306"/>
            <p:cNvGrpSpPr/>
            <p:nvPr/>
          </p:nvGrpSpPr>
          <p:grpSpPr>
            <a:xfrm>
              <a:off x="1400864" y="1624076"/>
              <a:ext cx="560368" cy="825149"/>
              <a:chOff x="1342876" y="1647676"/>
              <a:chExt cx="560368" cy="825149"/>
            </a:xfrm>
          </p:grpSpPr>
          <p:sp>
            <p:nvSpPr>
              <p:cNvPr id="4363" name="Google Shape;4363;p3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64" name="Google Shape;4364;p3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65" name="Google Shape;4365;p3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66" name="Google Shape;4366;p306"/>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67" name="Google Shape;4367;p306"/>
          <p:cNvGrpSpPr/>
          <p:nvPr/>
        </p:nvGrpSpPr>
        <p:grpSpPr>
          <a:xfrm>
            <a:off x="7845614" y="2193743"/>
            <a:ext cx="397892" cy="646462"/>
            <a:chOff x="1400864" y="1624076"/>
            <a:chExt cx="560368" cy="910439"/>
          </a:xfrm>
        </p:grpSpPr>
        <p:grpSp>
          <p:nvGrpSpPr>
            <p:cNvPr id="4368" name="Google Shape;4368;p306"/>
            <p:cNvGrpSpPr/>
            <p:nvPr/>
          </p:nvGrpSpPr>
          <p:grpSpPr>
            <a:xfrm>
              <a:off x="1400864" y="1624076"/>
              <a:ext cx="560368" cy="825149"/>
              <a:chOff x="1342876" y="1647676"/>
              <a:chExt cx="560368" cy="825149"/>
            </a:xfrm>
          </p:grpSpPr>
          <p:sp>
            <p:nvSpPr>
              <p:cNvPr id="4369" name="Google Shape;4369;p306"/>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70" name="Google Shape;4370;p3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71" name="Google Shape;4371;p3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72" name="Google Shape;4372;p3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373" name="Google Shape;4373;p306"/>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4" name="Google Shape;4374;p306"/>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5" name="Google Shape;4375;p306"/>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6" name="Google Shape;4376;p306"/>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7" name="Google Shape;4377;p306"/>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4378"/>
        <p:cNvGrpSpPr/>
        <p:nvPr/>
      </p:nvGrpSpPr>
      <p:grpSpPr>
        <a:xfrm>
          <a:off x="0" y="0"/>
          <a:ext cx="0" cy="0"/>
          <a:chOff x="0" y="0"/>
          <a:chExt cx="0" cy="0"/>
        </a:xfrm>
      </p:grpSpPr>
      <p:pic>
        <p:nvPicPr>
          <p:cNvPr id="4379" name="Google Shape;437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80" name="Google Shape;4380;p30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1" name="Google Shape;4381;p30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82" name="Google Shape;4382;p307"/>
          <p:cNvGrpSpPr/>
          <p:nvPr/>
        </p:nvGrpSpPr>
        <p:grpSpPr>
          <a:xfrm>
            <a:off x="881517" y="2193743"/>
            <a:ext cx="7361989" cy="646462"/>
            <a:chOff x="881517" y="2219381"/>
            <a:chExt cx="7361989" cy="646462"/>
          </a:xfrm>
        </p:grpSpPr>
        <p:grpSp>
          <p:nvGrpSpPr>
            <p:cNvPr id="4383" name="Google Shape;4383;p307"/>
            <p:cNvGrpSpPr/>
            <p:nvPr/>
          </p:nvGrpSpPr>
          <p:grpSpPr>
            <a:xfrm>
              <a:off x="881517" y="2219381"/>
              <a:ext cx="397892" cy="646462"/>
              <a:chOff x="1400864" y="1624076"/>
              <a:chExt cx="560368" cy="910439"/>
            </a:xfrm>
          </p:grpSpPr>
          <p:grpSp>
            <p:nvGrpSpPr>
              <p:cNvPr id="4384" name="Google Shape;4384;p307"/>
              <p:cNvGrpSpPr/>
              <p:nvPr/>
            </p:nvGrpSpPr>
            <p:grpSpPr>
              <a:xfrm>
                <a:off x="1400864" y="1624076"/>
                <a:ext cx="560368" cy="825149"/>
                <a:chOff x="1342876" y="1647676"/>
                <a:chExt cx="560368" cy="825149"/>
              </a:xfrm>
            </p:grpSpPr>
            <p:sp>
              <p:nvSpPr>
                <p:cNvPr id="4385" name="Google Shape;4385;p30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6" name="Google Shape;4386;p30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87" name="Google Shape;4387;p30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88" name="Google Shape;4388;p30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89" name="Google Shape;4389;p307"/>
            <p:cNvGrpSpPr/>
            <p:nvPr/>
          </p:nvGrpSpPr>
          <p:grpSpPr>
            <a:xfrm>
              <a:off x="2622541" y="2219381"/>
              <a:ext cx="397892" cy="646462"/>
              <a:chOff x="1400864" y="1624076"/>
              <a:chExt cx="560368" cy="910439"/>
            </a:xfrm>
          </p:grpSpPr>
          <p:grpSp>
            <p:nvGrpSpPr>
              <p:cNvPr id="4390" name="Google Shape;4390;p307"/>
              <p:cNvGrpSpPr/>
              <p:nvPr/>
            </p:nvGrpSpPr>
            <p:grpSpPr>
              <a:xfrm>
                <a:off x="1400864" y="1624076"/>
                <a:ext cx="560368" cy="825149"/>
                <a:chOff x="1342876" y="1647676"/>
                <a:chExt cx="560368" cy="825149"/>
              </a:xfrm>
            </p:grpSpPr>
            <p:sp>
              <p:nvSpPr>
                <p:cNvPr id="4391" name="Google Shape;4391;p30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92" name="Google Shape;4392;p30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93" name="Google Shape;4393;p30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394" name="Google Shape;4394;p30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95" name="Google Shape;4395;p307"/>
            <p:cNvGrpSpPr/>
            <p:nvPr/>
          </p:nvGrpSpPr>
          <p:grpSpPr>
            <a:xfrm>
              <a:off x="4363565" y="2219381"/>
              <a:ext cx="397892" cy="646462"/>
              <a:chOff x="1400864" y="1624076"/>
              <a:chExt cx="560368" cy="910439"/>
            </a:xfrm>
          </p:grpSpPr>
          <p:grpSp>
            <p:nvGrpSpPr>
              <p:cNvPr id="4396" name="Google Shape;4396;p307"/>
              <p:cNvGrpSpPr/>
              <p:nvPr/>
            </p:nvGrpSpPr>
            <p:grpSpPr>
              <a:xfrm>
                <a:off x="1400864" y="1624076"/>
                <a:ext cx="560368" cy="825149"/>
                <a:chOff x="1342876" y="1647676"/>
                <a:chExt cx="560368" cy="825149"/>
              </a:xfrm>
            </p:grpSpPr>
            <p:sp>
              <p:nvSpPr>
                <p:cNvPr id="4397" name="Google Shape;4397;p30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98" name="Google Shape;4398;p30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99" name="Google Shape;4399;p30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400" name="Google Shape;4400;p30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401" name="Google Shape;4401;p307"/>
            <p:cNvGrpSpPr/>
            <p:nvPr/>
          </p:nvGrpSpPr>
          <p:grpSpPr>
            <a:xfrm>
              <a:off x="6104589" y="2219381"/>
              <a:ext cx="397892" cy="646462"/>
              <a:chOff x="1400864" y="1624076"/>
              <a:chExt cx="560368" cy="910439"/>
            </a:xfrm>
          </p:grpSpPr>
          <p:grpSp>
            <p:nvGrpSpPr>
              <p:cNvPr id="4402" name="Google Shape;4402;p307"/>
              <p:cNvGrpSpPr/>
              <p:nvPr/>
            </p:nvGrpSpPr>
            <p:grpSpPr>
              <a:xfrm>
                <a:off x="1400864" y="1624076"/>
                <a:ext cx="560368" cy="825149"/>
                <a:chOff x="1342876" y="1647676"/>
                <a:chExt cx="560368" cy="825149"/>
              </a:xfrm>
            </p:grpSpPr>
            <p:sp>
              <p:nvSpPr>
                <p:cNvPr id="4403" name="Google Shape;4403;p30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04" name="Google Shape;4404;p30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405" name="Google Shape;4405;p30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406" name="Google Shape;4406;p30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407" name="Google Shape;4407;p307"/>
            <p:cNvGrpSpPr/>
            <p:nvPr/>
          </p:nvGrpSpPr>
          <p:grpSpPr>
            <a:xfrm>
              <a:off x="7845614" y="2219381"/>
              <a:ext cx="397892" cy="646462"/>
              <a:chOff x="1400864" y="1624076"/>
              <a:chExt cx="560368" cy="910439"/>
            </a:xfrm>
          </p:grpSpPr>
          <p:grpSp>
            <p:nvGrpSpPr>
              <p:cNvPr id="4408" name="Google Shape;4408;p307"/>
              <p:cNvGrpSpPr/>
              <p:nvPr/>
            </p:nvGrpSpPr>
            <p:grpSpPr>
              <a:xfrm>
                <a:off x="1400864" y="1624076"/>
                <a:ext cx="560368" cy="825149"/>
                <a:chOff x="1342876" y="1647676"/>
                <a:chExt cx="560368" cy="825149"/>
              </a:xfrm>
            </p:grpSpPr>
            <p:sp>
              <p:nvSpPr>
                <p:cNvPr id="4409" name="Google Shape;4409;p30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10" name="Google Shape;4410;p30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411" name="Google Shape;4411;p30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412" name="Google Shape;4412;p30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13" name="Google Shape;4413;p307"/>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4" name="Google Shape;4414;p307"/>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5" name="Google Shape;4415;p307"/>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6" name="Google Shape;4416;p307"/>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7" name="Google Shape;4417;p307"/>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4418"/>
        <p:cNvGrpSpPr/>
        <p:nvPr/>
      </p:nvGrpSpPr>
      <p:grpSpPr>
        <a:xfrm>
          <a:off x="0" y="0"/>
          <a:ext cx="0" cy="0"/>
          <a:chOff x="0" y="0"/>
          <a:chExt cx="0" cy="0"/>
        </a:xfrm>
      </p:grpSpPr>
      <p:pic>
        <p:nvPicPr>
          <p:cNvPr id="4419" name="Google Shape;4419;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0" name="Google Shape;4420;p30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1" name="Google Shape;4421;p30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2" name="Google Shape;4422;p308"/>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23" name="Google Shape;4423;p308"/>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4424" name="Google Shape;4424;p308"/>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4425" name="Google Shape;4425;p308"/>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4426" name="Google Shape;4426;p308"/>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4427" name="Google Shape;4427;p308"/>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4428" name="Google Shape;4428;p308"/>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4429" name="Google Shape;4429;p308"/>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4430" name="Google Shape;4430;p308"/>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4431" name="Google Shape;4431;p308"/>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2" name="Google Shape;4432;p308"/>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3" name="Google Shape;4433;p308"/>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4" name="Google Shape;4434;p308"/>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5" name="Google Shape;4435;p308"/>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6" name="Google Shape;4436;p308"/>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7" name="Google Shape;4437;p308"/>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8" name="Google Shape;4438;p308"/>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4439"/>
        <p:cNvGrpSpPr/>
        <p:nvPr/>
      </p:nvGrpSpPr>
      <p:grpSpPr>
        <a:xfrm>
          <a:off x="0" y="0"/>
          <a:ext cx="0" cy="0"/>
          <a:chOff x="0" y="0"/>
          <a:chExt cx="0" cy="0"/>
        </a:xfrm>
      </p:grpSpPr>
      <p:pic>
        <p:nvPicPr>
          <p:cNvPr id="4440" name="Google Shape;4440;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41" name="Google Shape;4441;p30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2" name="Google Shape;4442;p30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3" name="Google Shape;4443;p309"/>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44" name="Google Shape;4444;p309"/>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4445" name="Google Shape;4445;p309"/>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4446" name="Google Shape;4446;p309"/>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4447" name="Google Shape;4447;p309"/>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4448" name="Google Shape;4448;p309"/>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4449" name="Google Shape;4449;p309"/>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4450" name="Google Shape;4450;p309"/>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4451" name="Google Shape;4451;p309"/>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4452" name="Google Shape;4452;p309"/>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3" name="Google Shape;4453;p309"/>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4" name="Google Shape;4454;p309"/>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5" name="Google Shape;4455;p309"/>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6" name="Google Shape;4456;p309"/>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7" name="Google Shape;4457;p309"/>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8" name="Google Shape;4458;p309"/>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9" name="Google Shape;4459;p309"/>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4460"/>
        <p:cNvGrpSpPr/>
        <p:nvPr/>
      </p:nvGrpSpPr>
      <p:grpSpPr>
        <a:xfrm>
          <a:off x="0" y="0"/>
          <a:ext cx="0" cy="0"/>
          <a:chOff x="0" y="0"/>
          <a:chExt cx="0" cy="0"/>
        </a:xfrm>
      </p:grpSpPr>
      <p:pic>
        <p:nvPicPr>
          <p:cNvPr id="4461" name="Google Shape;446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62" name="Google Shape;4462;p31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3" name="Google Shape;4463;p31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464" name="Google Shape;4464;p310"/>
          <p:cNvCxnSpPr>
            <a:stCxn id="446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4465" name="Google Shape;4465;p310"/>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4466" name="Google Shape;4466;p310"/>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4467" name="Google Shape;4467;p310"/>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4468" name="Google Shape;4468;p310"/>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4469" name="Google Shape;4469;p310"/>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4470" name="Google Shape;4470;p310"/>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4471" name="Google Shape;4471;p310"/>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4472" name="Google Shape;4472;p310"/>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3" name="Google Shape;4473;p310"/>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4" name="Google Shape;4474;p310"/>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5" name="Google Shape;4475;p310"/>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6" name="Google Shape;4476;p310"/>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7" name="Google Shape;4477;p310"/>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8" name="Google Shape;4478;p310"/>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4479"/>
        <p:cNvGrpSpPr/>
        <p:nvPr/>
      </p:nvGrpSpPr>
      <p:grpSpPr>
        <a:xfrm>
          <a:off x="0" y="0"/>
          <a:ext cx="0" cy="0"/>
          <a:chOff x="0" y="0"/>
          <a:chExt cx="0" cy="0"/>
        </a:xfrm>
      </p:grpSpPr>
      <p:pic>
        <p:nvPicPr>
          <p:cNvPr id="4480" name="Google Shape;4480;p3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81" name="Google Shape;4481;p31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2" name="Google Shape;4482;p31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483" name="Google Shape;4483;p311"/>
          <p:cNvCxnSpPr>
            <a:stCxn id="448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4484" name="Google Shape;4484;p311"/>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4485" name="Google Shape;4485;p311"/>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4486" name="Google Shape;4486;p311"/>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4487" name="Google Shape;4487;p311"/>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4488" name="Google Shape;4488;p311"/>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4489" name="Google Shape;4489;p311"/>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4490" name="Google Shape;4490;p311"/>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4491" name="Google Shape;4491;p311"/>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2" name="Google Shape;4492;p311"/>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3" name="Google Shape;4493;p311"/>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4" name="Google Shape;4494;p311"/>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5" name="Google Shape;4495;p311"/>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6" name="Google Shape;4496;p311"/>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7" name="Google Shape;4497;p311"/>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4498"/>
        <p:cNvGrpSpPr/>
        <p:nvPr/>
      </p:nvGrpSpPr>
      <p:grpSpPr>
        <a:xfrm>
          <a:off x="0" y="0"/>
          <a:ext cx="0" cy="0"/>
          <a:chOff x="0" y="0"/>
          <a:chExt cx="0" cy="0"/>
        </a:xfrm>
      </p:grpSpPr>
      <p:pic>
        <p:nvPicPr>
          <p:cNvPr id="4499" name="Google Shape;4499;p31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00" name="Google Shape;4500;p31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1" name="Google Shape;4501;p31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02" name="Google Shape;4502;p312"/>
          <p:cNvGrpSpPr/>
          <p:nvPr/>
        </p:nvGrpSpPr>
        <p:grpSpPr>
          <a:xfrm>
            <a:off x="914091" y="752041"/>
            <a:ext cx="7280306" cy="4126450"/>
            <a:chOff x="556442" y="752041"/>
            <a:chExt cx="7280306" cy="4126450"/>
          </a:xfrm>
        </p:grpSpPr>
        <p:cxnSp>
          <p:nvCxnSpPr>
            <p:cNvPr id="4503" name="Google Shape;4503;p312"/>
            <p:cNvCxnSpPr>
              <a:stCxn id="4504" idx="6"/>
              <a:endCxn id="4505"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06" name="Google Shape;4506;p312"/>
            <p:cNvCxnSpPr>
              <a:stCxn id="4504" idx="6"/>
              <a:endCxn id="4507"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08" name="Google Shape;4508;p312"/>
            <p:cNvCxnSpPr>
              <a:stCxn id="4504" idx="6"/>
              <a:endCxn id="4509"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10" name="Google Shape;4510;p312"/>
            <p:cNvCxnSpPr>
              <a:stCxn id="4504" idx="6"/>
              <a:endCxn id="4511"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12" name="Google Shape;4512;p312"/>
            <p:cNvCxnSpPr>
              <a:stCxn id="4504" idx="6"/>
              <a:endCxn id="4513"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14" name="Google Shape;4514;p312"/>
            <p:cNvCxnSpPr>
              <a:stCxn id="4504" idx="6"/>
              <a:endCxn id="4515"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16" name="Google Shape;4516;p312"/>
            <p:cNvCxnSpPr>
              <a:stCxn id="4504" idx="6"/>
              <a:endCxn id="4517"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4518" name="Google Shape;4518;p312"/>
            <p:cNvGrpSpPr/>
            <p:nvPr/>
          </p:nvGrpSpPr>
          <p:grpSpPr>
            <a:xfrm>
              <a:off x="556442" y="1526794"/>
              <a:ext cx="2576946" cy="2576946"/>
              <a:chOff x="941492" y="1686560"/>
              <a:chExt cx="1876213" cy="1876213"/>
            </a:xfrm>
          </p:grpSpPr>
          <p:sp>
            <p:nvSpPr>
              <p:cNvPr id="4504" name="Google Shape;4504;p312"/>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19" name="Google Shape;4519;p312"/>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520" name="Google Shape;4520;p312"/>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1" name="Google Shape;4521;p312"/>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4505" name="Google Shape;4505;p312"/>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2" name="Google Shape;4522;p312"/>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3" name="Google Shape;4523;p312"/>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4517" name="Google Shape;4517;p312"/>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4" name="Google Shape;4524;p312"/>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5" name="Google Shape;4525;p312"/>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4507" name="Google Shape;4507;p312"/>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6" name="Google Shape;4526;p312"/>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7" name="Google Shape;4527;p312"/>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4509" name="Google Shape;4509;p312"/>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8" name="Google Shape;4528;p312"/>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9" name="Google Shape;4529;p312"/>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4515" name="Google Shape;4515;p312"/>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0" name="Google Shape;4530;p312"/>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1" name="Google Shape;4531;p312"/>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4513" name="Google Shape;4513;p312"/>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2" name="Google Shape;4532;p312"/>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3" name="Google Shape;4533;p312"/>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4511" name="Google Shape;4511;p312"/>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534" name="Google Shape;4534;p312"/>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5" name="Google Shape;4535;p312"/>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6" name="Google Shape;4536;p312"/>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7" name="Google Shape;4537;p312"/>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8" name="Google Shape;4538;p312"/>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9" name="Google Shape;4539;p312"/>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0" name="Google Shape;4540;p312"/>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1" name="Google Shape;4541;p312"/>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4542"/>
        <p:cNvGrpSpPr/>
        <p:nvPr/>
      </p:nvGrpSpPr>
      <p:grpSpPr>
        <a:xfrm>
          <a:off x="0" y="0"/>
          <a:ext cx="0" cy="0"/>
          <a:chOff x="0" y="0"/>
          <a:chExt cx="0" cy="0"/>
        </a:xfrm>
      </p:grpSpPr>
      <p:pic>
        <p:nvPicPr>
          <p:cNvPr id="4543" name="Google Shape;4543;p31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44" name="Google Shape;4544;p31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5" name="Google Shape;4545;p31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46" name="Google Shape;4546;p313"/>
          <p:cNvGrpSpPr/>
          <p:nvPr/>
        </p:nvGrpSpPr>
        <p:grpSpPr>
          <a:xfrm>
            <a:off x="914091" y="752041"/>
            <a:ext cx="7280306" cy="4126450"/>
            <a:chOff x="556442" y="752041"/>
            <a:chExt cx="7280306" cy="4126450"/>
          </a:xfrm>
        </p:grpSpPr>
        <p:cxnSp>
          <p:nvCxnSpPr>
            <p:cNvPr id="4547" name="Google Shape;4547;p313"/>
            <p:cNvCxnSpPr>
              <a:stCxn id="4548" idx="6"/>
              <a:endCxn id="4549"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50" name="Google Shape;4550;p313"/>
            <p:cNvCxnSpPr>
              <a:stCxn id="4548" idx="6"/>
              <a:endCxn id="4551"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52" name="Google Shape;4552;p313"/>
            <p:cNvCxnSpPr>
              <a:stCxn id="4548" idx="6"/>
              <a:endCxn id="4553"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54" name="Google Shape;4554;p313"/>
            <p:cNvCxnSpPr>
              <a:stCxn id="4548" idx="6"/>
              <a:endCxn id="4555"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56" name="Google Shape;4556;p313"/>
            <p:cNvCxnSpPr>
              <a:stCxn id="4548" idx="6"/>
              <a:endCxn id="4557"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58" name="Google Shape;4558;p313"/>
            <p:cNvCxnSpPr>
              <a:stCxn id="4548" idx="6"/>
              <a:endCxn id="4559"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4560" name="Google Shape;4560;p313"/>
            <p:cNvCxnSpPr>
              <a:stCxn id="4548" idx="6"/>
              <a:endCxn id="4561"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4562" name="Google Shape;4562;p313"/>
            <p:cNvGrpSpPr/>
            <p:nvPr/>
          </p:nvGrpSpPr>
          <p:grpSpPr>
            <a:xfrm>
              <a:off x="556442" y="1526794"/>
              <a:ext cx="2576946" cy="2576946"/>
              <a:chOff x="941492" y="1686560"/>
              <a:chExt cx="1876213" cy="1876213"/>
            </a:xfrm>
          </p:grpSpPr>
          <p:sp>
            <p:nvSpPr>
              <p:cNvPr id="4548" name="Google Shape;4548;p313"/>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63" name="Google Shape;4563;p313"/>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564" name="Google Shape;4564;p313"/>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65" name="Google Shape;4565;p313"/>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4549" name="Google Shape;4549;p313"/>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66" name="Google Shape;4566;p313"/>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67" name="Google Shape;4567;p313"/>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4561" name="Google Shape;4561;p313"/>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68" name="Google Shape;4568;p313"/>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69" name="Google Shape;4569;p313"/>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4551" name="Google Shape;4551;p313"/>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0" name="Google Shape;4570;p313"/>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71" name="Google Shape;4571;p313"/>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4553" name="Google Shape;4553;p313"/>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2" name="Google Shape;4572;p313"/>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73" name="Google Shape;4573;p313"/>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4559" name="Google Shape;4559;p313"/>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4" name="Google Shape;4574;p313"/>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75" name="Google Shape;4575;p313"/>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4557" name="Google Shape;4557;p313"/>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6" name="Google Shape;4576;p313"/>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77" name="Google Shape;4577;p313"/>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4555" name="Google Shape;4555;p313"/>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578" name="Google Shape;4578;p313"/>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79" name="Google Shape;4579;p313"/>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80" name="Google Shape;4580;p313"/>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81" name="Google Shape;4581;p313"/>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82" name="Google Shape;4582;p313"/>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83" name="Google Shape;4583;p313"/>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84" name="Google Shape;4584;p313"/>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85" name="Google Shape;4585;p313"/>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208"/>
        <p:cNvGrpSpPr/>
        <p:nvPr/>
      </p:nvGrpSpPr>
      <p:grpSpPr>
        <a:xfrm>
          <a:off x="0" y="0"/>
          <a:ext cx="0" cy="0"/>
          <a:chOff x="0" y="0"/>
          <a:chExt cx="0" cy="0"/>
        </a:xfrm>
      </p:grpSpPr>
      <p:pic>
        <p:nvPicPr>
          <p:cNvPr id="209" name="Google Shape;209;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0" name="Google Shape;210;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33"/>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13" name="Google Shape;213;p33"/>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14" name="Google Shape;214;p33"/>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215" name="Google Shape;215;p33"/>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4586"/>
        <p:cNvGrpSpPr/>
        <p:nvPr/>
      </p:nvGrpSpPr>
      <p:grpSpPr>
        <a:xfrm>
          <a:off x="0" y="0"/>
          <a:ext cx="0" cy="0"/>
          <a:chOff x="0" y="0"/>
          <a:chExt cx="0" cy="0"/>
        </a:xfrm>
      </p:grpSpPr>
      <p:sp>
        <p:nvSpPr>
          <p:cNvPr id="4587" name="Google Shape;4587;p314"/>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4588" name="Google Shape;4588;p31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89" name="Google Shape;4589;p31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0" name="Google Shape;4590;p31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91" name="Google Shape;4591;p314"/>
          <p:cNvGrpSpPr/>
          <p:nvPr/>
        </p:nvGrpSpPr>
        <p:grpSpPr>
          <a:xfrm>
            <a:off x="716012" y="759582"/>
            <a:ext cx="3556067" cy="4132337"/>
            <a:chOff x="520700" y="759582"/>
            <a:chExt cx="3556067" cy="4132337"/>
          </a:xfrm>
        </p:grpSpPr>
        <p:cxnSp>
          <p:nvCxnSpPr>
            <p:cNvPr id="4592" name="Google Shape;4592;p314"/>
            <p:cNvCxnSpPr>
              <a:stCxn id="4593" idx="6"/>
              <a:endCxn id="4594"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595" name="Google Shape;4595;p314"/>
            <p:cNvCxnSpPr>
              <a:stCxn id="4593" idx="6"/>
              <a:endCxn id="4596"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597" name="Google Shape;4597;p314"/>
            <p:cNvCxnSpPr>
              <a:stCxn id="4593" idx="6"/>
              <a:endCxn id="4598"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599" name="Google Shape;4599;p314"/>
            <p:cNvCxnSpPr>
              <a:stCxn id="4593" idx="6"/>
              <a:endCxn id="4600"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01" name="Google Shape;4601;p314"/>
            <p:cNvCxnSpPr>
              <a:stCxn id="4593" idx="6"/>
              <a:endCxn id="4602"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03" name="Google Shape;4603;p314"/>
            <p:cNvCxnSpPr>
              <a:stCxn id="4593" idx="6"/>
              <a:endCxn id="4604"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05" name="Google Shape;4605;p314"/>
            <p:cNvCxnSpPr>
              <a:endCxn id="460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4593" name="Google Shape;4593;p314"/>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07" name="Google Shape;4607;p314"/>
            <p:cNvGrpSpPr/>
            <p:nvPr/>
          </p:nvGrpSpPr>
          <p:grpSpPr>
            <a:xfrm>
              <a:off x="3420306" y="759582"/>
              <a:ext cx="656461" cy="4132337"/>
              <a:chOff x="3522182" y="752447"/>
              <a:chExt cx="656468" cy="4132036"/>
            </a:xfrm>
          </p:grpSpPr>
          <p:grpSp>
            <p:nvGrpSpPr>
              <p:cNvPr id="4608" name="Google Shape;4608;p314"/>
              <p:cNvGrpSpPr/>
              <p:nvPr/>
            </p:nvGrpSpPr>
            <p:grpSpPr>
              <a:xfrm>
                <a:off x="3522182" y="752447"/>
                <a:ext cx="656468" cy="419144"/>
                <a:chOff x="3522182" y="782927"/>
                <a:chExt cx="656468" cy="419144"/>
              </a:xfrm>
            </p:grpSpPr>
            <p:sp>
              <p:nvSpPr>
                <p:cNvPr id="4594" name="Google Shape;4594;p314"/>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09" name="Google Shape;4609;p314"/>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4610" name="Google Shape;4610;p314"/>
              <p:cNvGrpSpPr/>
              <p:nvPr/>
            </p:nvGrpSpPr>
            <p:grpSpPr>
              <a:xfrm>
                <a:off x="3522182" y="1371527"/>
                <a:ext cx="656467" cy="419144"/>
                <a:chOff x="3522182" y="1395657"/>
                <a:chExt cx="656467" cy="419144"/>
              </a:xfrm>
            </p:grpSpPr>
            <p:sp>
              <p:nvSpPr>
                <p:cNvPr id="4596" name="Google Shape;4596;p314"/>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1" name="Google Shape;4611;p314"/>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612" name="Google Shape;4612;p314"/>
              <p:cNvGrpSpPr/>
              <p:nvPr/>
            </p:nvGrpSpPr>
            <p:grpSpPr>
              <a:xfrm>
                <a:off x="3522182" y="3228607"/>
                <a:ext cx="656467" cy="417878"/>
                <a:chOff x="3522182" y="3233686"/>
                <a:chExt cx="656467" cy="417878"/>
              </a:xfrm>
            </p:grpSpPr>
            <p:sp>
              <p:nvSpPr>
                <p:cNvPr id="4604" name="Google Shape;4604;p314"/>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3" name="Google Shape;4613;p314"/>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4614" name="Google Shape;4614;p314"/>
              <p:cNvGrpSpPr/>
              <p:nvPr/>
            </p:nvGrpSpPr>
            <p:grpSpPr>
              <a:xfrm>
                <a:off x="3522182" y="3846259"/>
                <a:ext cx="656467" cy="419144"/>
                <a:chOff x="3522182" y="3844987"/>
                <a:chExt cx="656467" cy="419144"/>
              </a:xfrm>
            </p:grpSpPr>
            <p:sp>
              <p:nvSpPr>
                <p:cNvPr id="4602" name="Google Shape;4602;p314"/>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5" name="Google Shape;4615;p314"/>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4616" name="Google Shape;4616;p314"/>
              <p:cNvGrpSpPr/>
              <p:nvPr/>
            </p:nvGrpSpPr>
            <p:grpSpPr>
              <a:xfrm>
                <a:off x="3522182" y="1990447"/>
                <a:ext cx="656467" cy="417878"/>
                <a:chOff x="3522182" y="2008227"/>
                <a:chExt cx="656467" cy="417878"/>
              </a:xfrm>
            </p:grpSpPr>
            <p:sp>
              <p:nvSpPr>
                <p:cNvPr id="4598" name="Google Shape;4598;p314"/>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7" name="Google Shape;4617;p314"/>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18" name="Google Shape;4618;p314"/>
              <p:cNvGrpSpPr/>
              <p:nvPr/>
            </p:nvGrpSpPr>
            <p:grpSpPr>
              <a:xfrm>
                <a:off x="3522182" y="2609527"/>
                <a:ext cx="656467" cy="417878"/>
                <a:chOff x="3522182" y="2620957"/>
                <a:chExt cx="656467" cy="417878"/>
              </a:xfrm>
            </p:grpSpPr>
            <p:sp>
              <p:nvSpPr>
                <p:cNvPr id="4606" name="Google Shape;4606;p314"/>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9" name="Google Shape;4619;p314"/>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20" name="Google Shape;4620;p314"/>
              <p:cNvGrpSpPr/>
              <p:nvPr/>
            </p:nvGrpSpPr>
            <p:grpSpPr>
              <a:xfrm>
                <a:off x="3522182" y="4465339"/>
                <a:ext cx="656467" cy="419144"/>
                <a:chOff x="3522182" y="4457719"/>
                <a:chExt cx="656467" cy="419144"/>
              </a:xfrm>
            </p:grpSpPr>
            <p:sp>
              <p:nvSpPr>
                <p:cNvPr id="4600" name="Google Shape;4600;p314"/>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21" name="Google Shape;4621;p314"/>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4622" name="Google Shape;4622;p314"/>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3" name="Google Shape;4623;p314"/>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4" name="Google Shape;4624;p314"/>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5" name="Google Shape;4625;p314"/>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6" name="Google Shape;4626;p314"/>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7" name="Google Shape;4627;p314"/>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8" name="Google Shape;4628;p314"/>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9" name="Google Shape;4629;p314"/>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4630"/>
        <p:cNvGrpSpPr/>
        <p:nvPr/>
      </p:nvGrpSpPr>
      <p:grpSpPr>
        <a:xfrm>
          <a:off x="0" y="0"/>
          <a:ext cx="0" cy="0"/>
          <a:chOff x="0" y="0"/>
          <a:chExt cx="0" cy="0"/>
        </a:xfrm>
      </p:grpSpPr>
      <p:sp>
        <p:nvSpPr>
          <p:cNvPr id="4631" name="Google Shape;4631;p315"/>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4632" name="Google Shape;4632;p31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633" name="Google Shape;4633;p31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4" name="Google Shape;4634;p31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35" name="Google Shape;4635;p315"/>
          <p:cNvGrpSpPr/>
          <p:nvPr/>
        </p:nvGrpSpPr>
        <p:grpSpPr>
          <a:xfrm>
            <a:off x="716012" y="759582"/>
            <a:ext cx="3556067" cy="4132337"/>
            <a:chOff x="520700" y="759582"/>
            <a:chExt cx="3556067" cy="4132337"/>
          </a:xfrm>
        </p:grpSpPr>
        <p:cxnSp>
          <p:nvCxnSpPr>
            <p:cNvPr id="4636" name="Google Shape;4636;p315"/>
            <p:cNvCxnSpPr>
              <a:stCxn id="4637" idx="6"/>
              <a:endCxn id="4638"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39" name="Google Shape;4639;p315"/>
            <p:cNvCxnSpPr>
              <a:stCxn id="4637" idx="6"/>
              <a:endCxn id="4640"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41" name="Google Shape;4641;p315"/>
            <p:cNvCxnSpPr>
              <a:stCxn id="4637" idx="6"/>
              <a:endCxn id="4642"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43" name="Google Shape;4643;p315"/>
            <p:cNvCxnSpPr>
              <a:stCxn id="4637" idx="6"/>
              <a:endCxn id="4644"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45" name="Google Shape;4645;p315"/>
            <p:cNvCxnSpPr>
              <a:stCxn id="4637" idx="6"/>
              <a:endCxn id="4646"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47" name="Google Shape;4647;p315"/>
            <p:cNvCxnSpPr>
              <a:stCxn id="4637" idx="6"/>
              <a:endCxn id="4648"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49" name="Google Shape;4649;p315"/>
            <p:cNvCxnSpPr>
              <a:endCxn id="465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4637" name="Google Shape;4637;p315"/>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51" name="Google Shape;4651;p315"/>
            <p:cNvGrpSpPr/>
            <p:nvPr/>
          </p:nvGrpSpPr>
          <p:grpSpPr>
            <a:xfrm>
              <a:off x="3420306" y="759582"/>
              <a:ext cx="656461" cy="4132337"/>
              <a:chOff x="3522182" y="752447"/>
              <a:chExt cx="656468" cy="4132036"/>
            </a:xfrm>
          </p:grpSpPr>
          <p:grpSp>
            <p:nvGrpSpPr>
              <p:cNvPr id="4652" name="Google Shape;4652;p315"/>
              <p:cNvGrpSpPr/>
              <p:nvPr/>
            </p:nvGrpSpPr>
            <p:grpSpPr>
              <a:xfrm>
                <a:off x="3522182" y="752447"/>
                <a:ext cx="656468" cy="419144"/>
                <a:chOff x="3522182" y="782927"/>
                <a:chExt cx="656468" cy="419144"/>
              </a:xfrm>
            </p:grpSpPr>
            <p:sp>
              <p:nvSpPr>
                <p:cNvPr id="4638" name="Google Shape;4638;p315"/>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53" name="Google Shape;4653;p315"/>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4654" name="Google Shape;4654;p315"/>
              <p:cNvGrpSpPr/>
              <p:nvPr/>
            </p:nvGrpSpPr>
            <p:grpSpPr>
              <a:xfrm>
                <a:off x="3522182" y="1371527"/>
                <a:ext cx="656467" cy="419144"/>
                <a:chOff x="3522182" y="1395657"/>
                <a:chExt cx="656467" cy="419144"/>
              </a:xfrm>
            </p:grpSpPr>
            <p:sp>
              <p:nvSpPr>
                <p:cNvPr id="4640" name="Google Shape;4640;p315"/>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55" name="Google Shape;4655;p315"/>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656" name="Google Shape;4656;p315"/>
              <p:cNvGrpSpPr/>
              <p:nvPr/>
            </p:nvGrpSpPr>
            <p:grpSpPr>
              <a:xfrm>
                <a:off x="3522182" y="3228607"/>
                <a:ext cx="656467" cy="417878"/>
                <a:chOff x="3522182" y="3233686"/>
                <a:chExt cx="656467" cy="417878"/>
              </a:xfrm>
            </p:grpSpPr>
            <p:sp>
              <p:nvSpPr>
                <p:cNvPr id="4648" name="Google Shape;4648;p315"/>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57" name="Google Shape;4657;p315"/>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4658" name="Google Shape;4658;p315"/>
              <p:cNvGrpSpPr/>
              <p:nvPr/>
            </p:nvGrpSpPr>
            <p:grpSpPr>
              <a:xfrm>
                <a:off x="3522182" y="3846259"/>
                <a:ext cx="656467" cy="419144"/>
                <a:chOff x="3522182" y="3844987"/>
                <a:chExt cx="656467" cy="419144"/>
              </a:xfrm>
            </p:grpSpPr>
            <p:sp>
              <p:nvSpPr>
                <p:cNvPr id="4646" name="Google Shape;4646;p315"/>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59" name="Google Shape;4659;p315"/>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4660" name="Google Shape;4660;p315"/>
              <p:cNvGrpSpPr/>
              <p:nvPr/>
            </p:nvGrpSpPr>
            <p:grpSpPr>
              <a:xfrm>
                <a:off x="3522182" y="1990447"/>
                <a:ext cx="656467" cy="417878"/>
                <a:chOff x="3522182" y="2008227"/>
                <a:chExt cx="656467" cy="417878"/>
              </a:xfrm>
            </p:grpSpPr>
            <p:sp>
              <p:nvSpPr>
                <p:cNvPr id="4642" name="Google Shape;4642;p315"/>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1" name="Google Shape;4661;p315"/>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62" name="Google Shape;4662;p315"/>
              <p:cNvGrpSpPr/>
              <p:nvPr/>
            </p:nvGrpSpPr>
            <p:grpSpPr>
              <a:xfrm>
                <a:off x="3522182" y="2609527"/>
                <a:ext cx="656467" cy="417878"/>
                <a:chOff x="3522182" y="2620957"/>
                <a:chExt cx="656467" cy="417878"/>
              </a:xfrm>
            </p:grpSpPr>
            <p:sp>
              <p:nvSpPr>
                <p:cNvPr id="4650" name="Google Shape;4650;p315"/>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3" name="Google Shape;4663;p315"/>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64" name="Google Shape;4664;p315"/>
              <p:cNvGrpSpPr/>
              <p:nvPr/>
            </p:nvGrpSpPr>
            <p:grpSpPr>
              <a:xfrm>
                <a:off x="3522182" y="4465339"/>
                <a:ext cx="656467" cy="419144"/>
                <a:chOff x="3522182" y="4457719"/>
                <a:chExt cx="656467" cy="419144"/>
              </a:xfrm>
            </p:grpSpPr>
            <p:sp>
              <p:nvSpPr>
                <p:cNvPr id="4644" name="Google Shape;4644;p315"/>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5" name="Google Shape;4665;p315"/>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4666" name="Google Shape;4666;p315"/>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7" name="Google Shape;4667;p315"/>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8" name="Google Shape;4668;p315"/>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9" name="Google Shape;4669;p315"/>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0" name="Google Shape;4670;p315"/>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1" name="Google Shape;4671;p315"/>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2" name="Google Shape;4672;p315"/>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3" name="Google Shape;4673;p315"/>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4674"/>
        <p:cNvGrpSpPr/>
        <p:nvPr/>
      </p:nvGrpSpPr>
      <p:grpSpPr>
        <a:xfrm>
          <a:off x="0" y="0"/>
          <a:ext cx="0" cy="0"/>
          <a:chOff x="0" y="0"/>
          <a:chExt cx="0" cy="0"/>
        </a:xfrm>
      </p:grpSpPr>
      <p:sp>
        <p:nvSpPr>
          <p:cNvPr id="4675" name="Google Shape;4675;p316"/>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4676" name="Google Shape;4676;p31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677" name="Google Shape;4677;p31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8" name="Google Shape;4678;p31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79" name="Google Shape;4679;p316"/>
          <p:cNvGrpSpPr/>
          <p:nvPr/>
        </p:nvGrpSpPr>
        <p:grpSpPr>
          <a:xfrm>
            <a:off x="716012" y="759582"/>
            <a:ext cx="3556067" cy="4132337"/>
            <a:chOff x="520700" y="759582"/>
            <a:chExt cx="3556067" cy="4132337"/>
          </a:xfrm>
        </p:grpSpPr>
        <p:cxnSp>
          <p:nvCxnSpPr>
            <p:cNvPr id="4680" name="Google Shape;4680;p316"/>
            <p:cNvCxnSpPr>
              <a:stCxn id="4681" idx="6"/>
              <a:endCxn id="4682"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83" name="Google Shape;4683;p316"/>
            <p:cNvCxnSpPr>
              <a:stCxn id="4681" idx="6"/>
              <a:endCxn id="4684"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85" name="Google Shape;4685;p316"/>
            <p:cNvCxnSpPr>
              <a:stCxn id="4681" idx="6"/>
              <a:endCxn id="4686"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87" name="Google Shape;4687;p316"/>
            <p:cNvCxnSpPr>
              <a:stCxn id="4681" idx="6"/>
              <a:endCxn id="4688"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89" name="Google Shape;4689;p316"/>
            <p:cNvCxnSpPr>
              <a:stCxn id="4681" idx="6"/>
              <a:endCxn id="4690"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91" name="Google Shape;4691;p316"/>
            <p:cNvCxnSpPr>
              <a:stCxn id="4681" idx="6"/>
              <a:endCxn id="4692"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4693" name="Google Shape;4693;p316"/>
            <p:cNvCxnSpPr>
              <a:endCxn id="469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4681" name="Google Shape;4681;p31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95" name="Google Shape;4695;p316"/>
            <p:cNvGrpSpPr/>
            <p:nvPr/>
          </p:nvGrpSpPr>
          <p:grpSpPr>
            <a:xfrm>
              <a:off x="3420306" y="759582"/>
              <a:ext cx="656461" cy="4132337"/>
              <a:chOff x="3522182" y="752447"/>
              <a:chExt cx="656468" cy="4132036"/>
            </a:xfrm>
          </p:grpSpPr>
          <p:grpSp>
            <p:nvGrpSpPr>
              <p:cNvPr id="4696" name="Google Shape;4696;p316"/>
              <p:cNvGrpSpPr/>
              <p:nvPr/>
            </p:nvGrpSpPr>
            <p:grpSpPr>
              <a:xfrm>
                <a:off x="3522182" y="752447"/>
                <a:ext cx="656468" cy="419144"/>
                <a:chOff x="3522182" y="782927"/>
                <a:chExt cx="656468" cy="419144"/>
              </a:xfrm>
            </p:grpSpPr>
            <p:sp>
              <p:nvSpPr>
                <p:cNvPr id="4682" name="Google Shape;4682;p31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7" name="Google Shape;4697;p316"/>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4698" name="Google Shape;4698;p316"/>
              <p:cNvGrpSpPr/>
              <p:nvPr/>
            </p:nvGrpSpPr>
            <p:grpSpPr>
              <a:xfrm>
                <a:off x="3522182" y="1371527"/>
                <a:ext cx="656467" cy="419144"/>
                <a:chOff x="3522182" y="1395657"/>
                <a:chExt cx="656467" cy="419144"/>
              </a:xfrm>
            </p:grpSpPr>
            <p:sp>
              <p:nvSpPr>
                <p:cNvPr id="4684" name="Google Shape;4684;p31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9" name="Google Shape;4699;p31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700" name="Google Shape;4700;p316"/>
              <p:cNvGrpSpPr/>
              <p:nvPr/>
            </p:nvGrpSpPr>
            <p:grpSpPr>
              <a:xfrm>
                <a:off x="3522182" y="3228607"/>
                <a:ext cx="656467" cy="417878"/>
                <a:chOff x="3522182" y="3233686"/>
                <a:chExt cx="656467" cy="417878"/>
              </a:xfrm>
            </p:grpSpPr>
            <p:sp>
              <p:nvSpPr>
                <p:cNvPr id="4692" name="Google Shape;4692;p31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01" name="Google Shape;4701;p316"/>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4702" name="Google Shape;4702;p316"/>
              <p:cNvGrpSpPr/>
              <p:nvPr/>
            </p:nvGrpSpPr>
            <p:grpSpPr>
              <a:xfrm>
                <a:off x="3522182" y="3846259"/>
                <a:ext cx="656467" cy="419144"/>
                <a:chOff x="3522182" y="3844987"/>
                <a:chExt cx="656467" cy="419144"/>
              </a:xfrm>
            </p:grpSpPr>
            <p:sp>
              <p:nvSpPr>
                <p:cNvPr id="4690" name="Google Shape;4690;p31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03" name="Google Shape;4703;p31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4704" name="Google Shape;4704;p316"/>
              <p:cNvGrpSpPr/>
              <p:nvPr/>
            </p:nvGrpSpPr>
            <p:grpSpPr>
              <a:xfrm>
                <a:off x="3522182" y="1990447"/>
                <a:ext cx="656467" cy="417878"/>
                <a:chOff x="3522182" y="2008227"/>
                <a:chExt cx="656467" cy="417878"/>
              </a:xfrm>
            </p:grpSpPr>
            <p:sp>
              <p:nvSpPr>
                <p:cNvPr id="4686" name="Google Shape;4686;p31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05" name="Google Shape;4705;p316"/>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706" name="Google Shape;4706;p316"/>
              <p:cNvGrpSpPr/>
              <p:nvPr/>
            </p:nvGrpSpPr>
            <p:grpSpPr>
              <a:xfrm>
                <a:off x="3522182" y="2609527"/>
                <a:ext cx="656467" cy="417878"/>
                <a:chOff x="3522182" y="2620957"/>
                <a:chExt cx="656467" cy="417878"/>
              </a:xfrm>
            </p:grpSpPr>
            <p:sp>
              <p:nvSpPr>
                <p:cNvPr id="4694" name="Google Shape;4694;p31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07" name="Google Shape;4707;p31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708" name="Google Shape;4708;p316"/>
              <p:cNvGrpSpPr/>
              <p:nvPr/>
            </p:nvGrpSpPr>
            <p:grpSpPr>
              <a:xfrm>
                <a:off x="3522182" y="4465339"/>
                <a:ext cx="656467" cy="419144"/>
                <a:chOff x="3522182" y="4457719"/>
                <a:chExt cx="656467" cy="419144"/>
              </a:xfrm>
            </p:grpSpPr>
            <p:sp>
              <p:nvSpPr>
                <p:cNvPr id="4688" name="Google Shape;4688;p31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09" name="Google Shape;4709;p316"/>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4710" name="Google Shape;4710;p31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1" name="Google Shape;4711;p31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2" name="Google Shape;4712;p31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3" name="Google Shape;4713;p31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4" name="Google Shape;4714;p31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5" name="Google Shape;4715;p31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6" name="Google Shape;4716;p31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7" name="Google Shape;4717;p31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4718"/>
        <p:cNvGrpSpPr/>
        <p:nvPr/>
      </p:nvGrpSpPr>
      <p:grpSpPr>
        <a:xfrm>
          <a:off x="0" y="0"/>
          <a:ext cx="0" cy="0"/>
          <a:chOff x="0" y="0"/>
          <a:chExt cx="0" cy="0"/>
        </a:xfrm>
      </p:grpSpPr>
      <p:pic>
        <p:nvPicPr>
          <p:cNvPr id="4719" name="Google Shape;4719;p31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720" name="Google Shape;4720;p3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1" name="Google Shape;4721;p3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22" name="Google Shape;4722;p317"/>
          <p:cNvGrpSpPr/>
          <p:nvPr/>
        </p:nvGrpSpPr>
        <p:grpSpPr>
          <a:xfrm>
            <a:off x="1060707" y="857568"/>
            <a:ext cx="3060700" cy="3921125"/>
            <a:chOff x="520700" y="865188"/>
            <a:chExt cx="3060700" cy="3921125"/>
          </a:xfrm>
        </p:grpSpPr>
        <p:cxnSp>
          <p:nvCxnSpPr>
            <p:cNvPr id="4723" name="Google Shape;4723;p317"/>
            <p:cNvCxnSpPr>
              <a:stCxn id="4724" idx="6"/>
              <a:endCxn id="472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26" name="Google Shape;4726;p317"/>
            <p:cNvCxnSpPr>
              <a:stCxn id="4724" idx="6"/>
              <a:endCxn id="4727"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28" name="Google Shape;4728;p317"/>
            <p:cNvCxnSpPr>
              <a:stCxn id="4724" idx="6"/>
              <a:endCxn id="472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30" name="Google Shape;4730;p317"/>
            <p:cNvCxnSpPr>
              <a:stCxn id="4724" idx="6"/>
              <a:endCxn id="473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32" name="Google Shape;4732;p317"/>
            <p:cNvCxnSpPr>
              <a:stCxn id="4724" idx="6"/>
              <a:endCxn id="4733"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34" name="Google Shape;4734;p317"/>
            <p:cNvCxnSpPr>
              <a:stCxn id="4724" idx="6"/>
              <a:endCxn id="4735"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36" name="Google Shape;4736;p317"/>
            <p:cNvCxnSpPr>
              <a:endCxn id="473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4724" name="Google Shape;4724;p317"/>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4725" name="Google Shape;4725;p317"/>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27" name="Google Shape;4727;p317"/>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35" name="Google Shape;4735;p317"/>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33" name="Google Shape;4733;p317"/>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29" name="Google Shape;4729;p317"/>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37" name="Google Shape;4737;p317"/>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31" name="Google Shape;4731;p317"/>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4738" name="Google Shape;4738;p317"/>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9" name="Google Shape;4739;p317"/>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0" name="Google Shape;4740;p317"/>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1" name="Google Shape;4741;p317"/>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2" name="Google Shape;4742;p317"/>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3" name="Google Shape;4743;p317"/>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4" name="Google Shape;4744;p317"/>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5" name="Google Shape;4745;p317"/>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4746"/>
        <p:cNvGrpSpPr/>
        <p:nvPr/>
      </p:nvGrpSpPr>
      <p:grpSpPr>
        <a:xfrm>
          <a:off x="0" y="0"/>
          <a:ext cx="0" cy="0"/>
          <a:chOff x="0" y="0"/>
          <a:chExt cx="0" cy="0"/>
        </a:xfrm>
      </p:grpSpPr>
      <p:pic>
        <p:nvPicPr>
          <p:cNvPr id="4747" name="Google Shape;4747;p31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748" name="Google Shape;4748;p31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9" name="Google Shape;4749;p31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50" name="Google Shape;4750;p318"/>
          <p:cNvGrpSpPr/>
          <p:nvPr/>
        </p:nvGrpSpPr>
        <p:grpSpPr>
          <a:xfrm>
            <a:off x="1060707" y="857568"/>
            <a:ext cx="3060700" cy="3921125"/>
            <a:chOff x="520700" y="865188"/>
            <a:chExt cx="3060700" cy="3921125"/>
          </a:xfrm>
        </p:grpSpPr>
        <p:cxnSp>
          <p:nvCxnSpPr>
            <p:cNvPr id="4751" name="Google Shape;4751;p318"/>
            <p:cNvCxnSpPr>
              <a:stCxn id="4752" idx="6"/>
              <a:endCxn id="4753"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54" name="Google Shape;4754;p318"/>
            <p:cNvCxnSpPr>
              <a:stCxn id="4752" idx="6"/>
              <a:endCxn id="4755"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56" name="Google Shape;4756;p318"/>
            <p:cNvCxnSpPr>
              <a:stCxn id="4752" idx="6"/>
              <a:endCxn id="4757"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58" name="Google Shape;4758;p318"/>
            <p:cNvCxnSpPr>
              <a:stCxn id="4752" idx="6"/>
              <a:endCxn id="4759"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60" name="Google Shape;4760;p318"/>
            <p:cNvCxnSpPr>
              <a:stCxn id="4752" idx="6"/>
              <a:endCxn id="4761"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62" name="Google Shape;4762;p318"/>
            <p:cNvCxnSpPr>
              <a:stCxn id="4752" idx="6"/>
              <a:endCxn id="4763"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64" name="Google Shape;4764;p318"/>
            <p:cNvCxnSpPr>
              <a:endCxn id="476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4752" name="Google Shape;4752;p318"/>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4753" name="Google Shape;4753;p318"/>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55" name="Google Shape;4755;p318"/>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63" name="Google Shape;4763;p318"/>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61" name="Google Shape;4761;p318"/>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57" name="Google Shape;4757;p318"/>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65" name="Google Shape;4765;p318"/>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59" name="Google Shape;4759;p318"/>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4766" name="Google Shape;4766;p318"/>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7" name="Google Shape;4767;p318"/>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8" name="Google Shape;4768;p318"/>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9" name="Google Shape;4769;p318"/>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0" name="Google Shape;4770;p318"/>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1" name="Google Shape;4771;p318"/>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2" name="Google Shape;4772;p318"/>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3" name="Google Shape;4773;p318"/>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4774"/>
        <p:cNvGrpSpPr/>
        <p:nvPr/>
      </p:nvGrpSpPr>
      <p:grpSpPr>
        <a:xfrm>
          <a:off x="0" y="0"/>
          <a:ext cx="0" cy="0"/>
          <a:chOff x="0" y="0"/>
          <a:chExt cx="0" cy="0"/>
        </a:xfrm>
      </p:grpSpPr>
      <p:pic>
        <p:nvPicPr>
          <p:cNvPr id="4775" name="Google Shape;4775;p31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776" name="Google Shape;4776;p3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7" name="Google Shape;4777;p3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78" name="Google Shape;4778;p319"/>
          <p:cNvGrpSpPr/>
          <p:nvPr/>
        </p:nvGrpSpPr>
        <p:grpSpPr>
          <a:xfrm>
            <a:off x="1060707" y="857568"/>
            <a:ext cx="3060700" cy="3921125"/>
            <a:chOff x="520700" y="865188"/>
            <a:chExt cx="3060700" cy="3921125"/>
          </a:xfrm>
        </p:grpSpPr>
        <p:cxnSp>
          <p:nvCxnSpPr>
            <p:cNvPr id="4779" name="Google Shape;4779;p319"/>
            <p:cNvCxnSpPr>
              <a:stCxn id="4780" idx="6"/>
              <a:endCxn id="4781"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82" name="Google Shape;4782;p319"/>
            <p:cNvCxnSpPr>
              <a:stCxn id="4780" idx="6"/>
              <a:endCxn id="4783"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84" name="Google Shape;4784;p319"/>
            <p:cNvCxnSpPr>
              <a:stCxn id="4780" idx="6"/>
              <a:endCxn id="4785"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86" name="Google Shape;4786;p319"/>
            <p:cNvCxnSpPr>
              <a:stCxn id="4780" idx="6"/>
              <a:endCxn id="4787"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88" name="Google Shape;4788;p319"/>
            <p:cNvCxnSpPr>
              <a:stCxn id="4780" idx="6"/>
              <a:endCxn id="4789"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90" name="Google Shape;4790;p319"/>
            <p:cNvCxnSpPr>
              <a:stCxn id="4780" idx="6"/>
              <a:endCxn id="4791"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4792" name="Google Shape;4792;p319"/>
            <p:cNvCxnSpPr>
              <a:endCxn id="479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4780" name="Google Shape;4780;p319"/>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4781" name="Google Shape;4781;p319"/>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83" name="Google Shape;4783;p31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91" name="Google Shape;4791;p319"/>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89" name="Google Shape;4789;p31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85" name="Google Shape;4785;p319"/>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93" name="Google Shape;4793;p31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87" name="Google Shape;4787;p319"/>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4794" name="Google Shape;4794;p31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5" name="Google Shape;4795;p31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6" name="Google Shape;4796;p31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7" name="Google Shape;4797;p31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8" name="Google Shape;4798;p31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9" name="Google Shape;4799;p31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0" name="Google Shape;4800;p31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1" name="Google Shape;4801;p31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4802"/>
        <p:cNvGrpSpPr/>
        <p:nvPr/>
      </p:nvGrpSpPr>
      <p:grpSpPr>
        <a:xfrm>
          <a:off x="0" y="0"/>
          <a:ext cx="0" cy="0"/>
          <a:chOff x="0" y="0"/>
          <a:chExt cx="0" cy="0"/>
        </a:xfrm>
      </p:grpSpPr>
      <p:pic>
        <p:nvPicPr>
          <p:cNvPr id="4803" name="Google Shape;4803;p32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804" name="Google Shape;4804;p3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5" name="Google Shape;4805;p3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06" name="Google Shape;4806;p320"/>
          <p:cNvGrpSpPr/>
          <p:nvPr/>
        </p:nvGrpSpPr>
        <p:grpSpPr>
          <a:xfrm>
            <a:off x="1941529" y="1105301"/>
            <a:ext cx="5260942" cy="3388546"/>
            <a:chOff x="1941529" y="1120931"/>
            <a:chExt cx="5260942" cy="3388546"/>
          </a:xfrm>
        </p:grpSpPr>
        <p:sp>
          <p:nvSpPr>
            <p:cNvPr id="4807" name="Google Shape;4807;p320"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320"/>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4809" name="Google Shape;4809;p320"/>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4810" name="Google Shape;4810;p320"/>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4811" name="Google Shape;4811;p320"/>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4812" name="Google Shape;4812;p320"/>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4813" name="Google Shape;4813;p320"/>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4814" name="Google Shape;4814;p320"/>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4815" name="Google Shape;4815;p320"/>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4816" name="Google Shape;4816;p320"/>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7" name="Google Shape;4817;p320"/>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8" name="Google Shape;4818;p320"/>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9" name="Google Shape;4819;p320"/>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0" name="Google Shape;4820;p320"/>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1" name="Google Shape;4821;p320"/>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2" name="Google Shape;4822;p320"/>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3" name="Google Shape;4823;p320"/>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4" name="Google Shape;4824;p320"/>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4825"/>
        <p:cNvGrpSpPr/>
        <p:nvPr/>
      </p:nvGrpSpPr>
      <p:grpSpPr>
        <a:xfrm>
          <a:off x="0" y="0"/>
          <a:ext cx="0" cy="0"/>
          <a:chOff x="0" y="0"/>
          <a:chExt cx="0" cy="0"/>
        </a:xfrm>
      </p:grpSpPr>
      <p:pic>
        <p:nvPicPr>
          <p:cNvPr id="4826" name="Google Shape;4826;p32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827" name="Google Shape;4827;p3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8" name="Google Shape;4828;p3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29" name="Google Shape;4829;p321"/>
          <p:cNvGrpSpPr/>
          <p:nvPr/>
        </p:nvGrpSpPr>
        <p:grpSpPr>
          <a:xfrm>
            <a:off x="1761518" y="3131028"/>
            <a:ext cx="5620964" cy="646462"/>
            <a:chOff x="881517" y="3131028"/>
            <a:chExt cx="5620964" cy="646462"/>
          </a:xfrm>
        </p:grpSpPr>
        <p:grpSp>
          <p:nvGrpSpPr>
            <p:cNvPr id="4830" name="Google Shape;4830;p321"/>
            <p:cNvGrpSpPr/>
            <p:nvPr/>
          </p:nvGrpSpPr>
          <p:grpSpPr>
            <a:xfrm>
              <a:off x="881517" y="3131028"/>
              <a:ext cx="397892" cy="646462"/>
              <a:chOff x="1400864" y="1624076"/>
              <a:chExt cx="560368" cy="910439"/>
            </a:xfrm>
          </p:grpSpPr>
          <p:grpSp>
            <p:nvGrpSpPr>
              <p:cNvPr id="4831" name="Google Shape;4831;p321"/>
              <p:cNvGrpSpPr/>
              <p:nvPr/>
            </p:nvGrpSpPr>
            <p:grpSpPr>
              <a:xfrm>
                <a:off x="1400864" y="1624076"/>
                <a:ext cx="560368" cy="825149"/>
                <a:chOff x="1342876" y="1647676"/>
                <a:chExt cx="560368" cy="825149"/>
              </a:xfrm>
            </p:grpSpPr>
            <p:sp>
              <p:nvSpPr>
                <p:cNvPr id="4832" name="Google Shape;4832;p321"/>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33" name="Google Shape;4833;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34" name="Google Shape;4834;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35" name="Google Shape;4835;p32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36" name="Google Shape;4836;p321"/>
            <p:cNvGrpSpPr/>
            <p:nvPr/>
          </p:nvGrpSpPr>
          <p:grpSpPr>
            <a:xfrm>
              <a:off x="2622541" y="3131028"/>
              <a:ext cx="397892" cy="646462"/>
              <a:chOff x="1400864" y="1624076"/>
              <a:chExt cx="560368" cy="910439"/>
            </a:xfrm>
          </p:grpSpPr>
          <p:grpSp>
            <p:nvGrpSpPr>
              <p:cNvPr id="4837" name="Google Shape;4837;p321"/>
              <p:cNvGrpSpPr/>
              <p:nvPr/>
            </p:nvGrpSpPr>
            <p:grpSpPr>
              <a:xfrm>
                <a:off x="1400864" y="1624076"/>
                <a:ext cx="560368" cy="825149"/>
                <a:chOff x="1342876" y="1647676"/>
                <a:chExt cx="560368" cy="825149"/>
              </a:xfrm>
            </p:grpSpPr>
            <p:sp>
              <p:nvSpPr>
                <p:cNvPr id="4838" name="Google Shape;4838;p32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39" name="Google Shape;4839;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40" name="Google Shape;4840;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41" name="Google Shape;4841;p321"/>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42" name="Google Shape;4842;p321"/>
            <p:cNvGrpSpPr/>
            <p:nvPr/>
          </p:nvGrpSpPr>
          <p:grpSpPr>
            <a:xfrm>
              <a:off x="4363565" y="3131028"/>
              <a:ext cx="397892" cy="646462"/>
              <a:chOff x="1400864" y="1624076"/>
              <a:chExt cx="560368" cy="910439"/>
            </a:xfrm>
          </p:grpSpPr>
          <p:grpSp>
            <p:nvGrpSpPr>
              <p:cNvPr id="4843" name="Google Shape;4843;p321"/>
              <p:cNvGrpSpPr/>
              <p:nvPr/>
            </p:nvGrpSpPr>
            <p:grpSpPr>
              <a:xfrm>
                <a:off x="1400864" y="1624076"/>
                <a:ext cx="560368" cy="825149"/>
                <a:chOff x="1342876" y="1647676"/>
                <a:chExt cx="560368" cy="825149"/>
              </a:xfrm>
            </p:grpSpPr>
            <p:sp>
              <p:nvSpPr>
                <p:cNvPr id="4844" name="Google Shape;4844;p321"/>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45" name="Google Shape;4845;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46" name="Google Shape;4846;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47" name="Google Shape;4847;p32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48" name="Google Shape;4848;p321"/>
            <p:cNvGrpSpPr/>
            <p:nvPr/>
          </p:nvGrpSpPr>
          <p:grpSpPr>
            <a:xfrm>
              <a:off x="6104589" y="3131028"/>
              <a:ext cx="397892" cy="646462"/>
              <a:chOff x="1400864" y="1624076"/>
              <a:chExt cx="560368" cy="910439"/>
            </a:xfrm>
          </p:grpSpPr>
          <p:grpSp>
            <p:nvGrpSpPr>
              <p:cNvPr id="4849" name="Google Shape;4849;p321"/>
              <p:cNvGrpSpPr/>
              <p:nvPr/>
            </p:nvGrpSpPr>
            <p:grpSpPr>
              <a:xfrm>
                <a:off x="1400864" y="1624076"/>
                <a:ext cx="560368" cy="825149"/>
                <a:chOff x="1342876" y="1647676"/>
                <a:chExt cx="560368" cy="825149"/>
              </a:xfrm>
            </p:grpSpPr>
            <p:sp>
              <p:nvSpPr>
                <p:cNvPr id="4850" name="Google Shape;4850;p32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51" name="Google Shape;4851;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52" name="Google Shape;4852;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53" name="Google Shape;4853;p321"/>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854" name="Google Shape;4854;p321"/>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5" name="Google Shape;4855;p321"/>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6" name="Google Shape;4856;p321"/>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7" name="Google Shape;4857;p321"/>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858" name="Google Shape;4858;p321"/>
          <p:cNvGrpSpPr/>
          <p:nvPr/>
        </p:nvGrpSpPr>
        <p:grpSpPr>
          <a:xfrm>
            <a:off x="881517" y="1424144"/>
            <a:ext cx="7361989" cy="646462"/>
            <a:chOff x="881517" y="2219381"/>
            <a:chExt cx="7361989" cy="646462"/>
          </a:xfrm>
        </p:grpSpPr>
        <p:grpSp>
          <p:nvGrpSpPr>
            <p:cNvPr id="4859" name="Google Shape;4859;p321"/>
            <p:cNvGrpSpPr/>
            <p:nvPr/>
          </p:nvGrpSpPr>
          <p:grpSpPr>
            <a:xfrm>
              <a:off x="881517" y="2219381"/>
              <a:ext cx="397892" cy="646462"/>
              <a:chOff x="1400864" y="1624076"/>
              <a:chExt cx="560368" cy="910439"/>
            </a:xfrm>
          </p:grpSpPr>
          <p:grpSp>
            <p:nvGrpSpPr>
              <p:cNvPr id="4860" name="Google Shape;4860;p321"/>
              <p:cNvGrpSpPr/>
              <p:nvPr/>
            </p:nvGrpSpPr>
            <p:grpSpPr>
              <a:xfrm>
                <a:off x="1400864" y="1624076"/>
                <a:ext cx="560368" cy="825149"/>
                <a:chOff x="1342876" y="1647676"/>
                <a:chExt cx="560368" cy="825149"/>
              </a:xfrm>
            </p:grpSpPr>
            <p:sp>
              <p:nvSpPr>
                <p:cNvPr id="4861" name="Google Shape;4861;p32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62" name="Google Shape;4862;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63" name="Google Shape;4863;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64" name="Google Shape;4864;p321"/>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65" name="Google Shape;4865;p321"/>
            <p:cNvGrpSpPr/>
            <p:nvPr/>
          </p:nvGrpSpPr>
          <p:grpSpPr>
            <a:xfrm>
              <a:off x="2622541" y="2219381"/>
              <a:ext cx="397892" cy="646462"/>
              <a:chOff x="1400864" y="1624076"/>
              <a:chExt cx="560368" cy="910439"/>
            </a:xfrm>
          </p:grpSpPr>
          <p:grpSp>
            <p:nvGrpSpPr>
              <p:cNvPr id="4866" name="Google Shape;4866;p321"/>
              <p:cNvGrpSpPr/>
              <p:nvPr/>
            </p:nvGrpSpPr>
            <p:grpSpPr>
              <a:xfrm>
                <a:off x="1400864" y="1624076"/>
                <a:ext cx="560368" cy="825149"/>
                <a:chOff x="1342876" y="1647676"/>
                <a:chExt cx="560368" cy="825149"/>
              </a:xfrm>
            </p:grpSpPr>
            <p:sp>
              <p:nvSpPr>
                <p:cNvPr id="4867" name="Google Shape;4867;p321"/>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68" name="Google Shape;4868;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69" name="Google Shape;4869;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70" name="Google Shape;4870;p32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71" name="Google Shape;4871;p321"/>
            <p:cNvGrpSpPr/>
            <p:nvPr/>
          </p:nvGrpSpPr>
          <p:grpSpPr>
            <a:xfrm>
              <a:off x="4363565" y="2219381"/>
              <a:ext cx="397892" cy="646462"/>
              <a:chOff x="1400864" y="1624076"/>
              <a:chExt cx="560368" cy="910439"/>
            </a:xfrm>
          </p:grpSpPr>
          <p:grpSp>
            <p:nvGrpSpPr>
              <p:cNvPr id="4872" name="Google Shape;4872;p321"/>
              <p:cNvGrpSpPr/>
              <p:nvPr/>
            </p:nvGrpSpPr>
            <p:grpSpPr>
              <a:xfrm>
                <a:off x="1400864" y="1624076"/>
                <a:ext cx="560368" cy="825149"/>
                <a:chOff x="1342876" y="1647676"/>
                <a:chExt cx="560368" cy="825149"/>
              </a:xfrm>
            </p:grpSpPr>
            <p:sp>
              <p:nvSpPr>
                <p:cNvPr id="4873" name="Google Shape;4873;p32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74" name="Google Shape;4874;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75" name="Google Shape;4875;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76" name="Google Shape;4876;p321"/>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77" name="Google Shape;4877;p321"/>
            <p:cNvGrpSpPr/>
            <p:nvPr/>
          </p:nvGrpSpPr>
          <p:grpSpPr>
            <a:xfrm>
              <a:off x="6104589" y="2219381"/>
              <a:ext cx="397892" cy="646462"/>
              <a:chOff x="1400864" y="1624076"/>
              <a:chExt cx="560368" cy="910439"/>
            </a:xfrm>
          </p:grpSpPr>
          <p:grpSp>
            <p:nvGrpSpPr>
              <p:cNvPr id="4878" name="Google Shape;4878;p321"/>
              <p:cNvGrpSpPr/>
              <p:nvPr/>
            </p:nvGrpSpPr>
            <p:grpSpPr>
              <a:xfrm>
                <a:off x="1400864" y="1624076"/>
                <a:ext cx="560368" cy="825149"/>
                <a:chOff x="1342876" y="1647676"/>
                <a:chExt cx="560368" cy="825149"/>
              </a:xfrm>
            </p:grpSpPr>
            <p:sp>
              <p:nvSpPr>
                <p:cNvPr id="4879" name="Google Shape;4879;p321"/>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80" name="Google Shape;4880;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81" name="Google Shape;4881;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82" name="Google Shape;4882;p32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83" name="Google Shape;4883;p321"/>
            <p:cNvGrpSpPr/>
            <p:nvPr/>
          </p:nvGrpSpPr>
          <p:grpSpPr>
            <a:xfrm>
              <a:off x="7845614" y="2219381"/>
              <a:ext cx="397892" cy="646462"/>
              <a:chOff x="1400864" y="1624076"/>
              <a:chExt cx="560368" cy="910439"/>
            </a:xfrm>
          </p:grpSpPr>
          <p:grpSp>
            <p:nvGrpSpPr>
              <p:cNvPr id="4884" name="Google Shape;4884;p321"/>
              <p:cNvGrpSpPr/>
              <p:nvPr/>
            </p:nvGrpSpPr>
            <p:grpSpPr>
              <a:xfrm>
                <a:off x="1400864" y="1624076"/>
                <a:ext cx="560368" cy="825149"/>
                <a:chOff x="1342876" y="1647676"/>
                <a:chExt cx="560368" cy="825149"/>
              </a:xfrm>
            </p:grpSpPr>
            <p:sp>
              <p:nvSpPr>
                <p:cNvPr id="4885" name="Google Shape;4885;p32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86" name="Google Shape;4886;p32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87" name="Google Shape;4887;p32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888" name="Google Shape;4888;p321"/>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889" name="Google Shape;4889;p321"/>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0" name="Google Shape;4890;p321"/>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1" name="Google Shape;4891;p321"/>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2" name="Google Shape;4892;p321"/>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3" name="Google Shape;4893;p321"/>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4894"/>
        <p:cNvGrpSpPr/>
        <p:nvPr/>
      </p:nvGrpSpPr>
      <p:grpSpPr>
        <a:xfrm>
          <a:off x="0" y="0"/>
          <a:ext cx="0" cy="0"/>
          <a:chOff x="0" y="0"/>
          <a:chExt cx="0" cy="0"/>
        </a:xfrm>
      </p:grpSpPr>
      <p:pic>
        <p:nvPicPr>
          <p:cNvPr id="4895" name="Google Shape;4895;p32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896" name="Google Shape;4896;p3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7" name="Google Shape;4897;p3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98" name="Google Shape;4898;p322"/>
          <p:cNvGrpSpPr/>
          <p:nvPr/>
        </p:nvGrpSpPr>
        <p:grpSpPr>
          <a:xfrm>
            <a:off x="1761518" y="3131028"/>
            <a:ext cx="5620964" cy="646462"/>
            <a:chOff x="881517" y="3131028"/>
            <a:chExt cx="5620964" cy="646462"/>
          </a:xfrm>
        </p:grpSpPr>
        <p:grpSp>
          <p:nvGrpSpPr>
            <p:cNvPr id="4899" name="Google Shape;4899;p322"/>
            <p:cNvGrpSpPr/>
            <p:nvPr/>
          </p:nvGrpSpPr>
          <p:grpSpPr>
            <a:xfrm>
              <a:off x="881517" y="3131028"/>
              <a:ext cx="397892" cy="646462"/>
              <a:chOff x="1400864" y="1624076"/>
              <a:chExt cx="560368" cy="910439"/>
            </a:xfrm>
          </p:grpSpPr>
          <p:grpSp>
            <p:nvGrpSpPr>
              <p:cNvPr id="4900" name="Google Shape;4900;p322"/>
              <p:cNvGrpSpPr/>
              <p:nvPr/>
            </p:nvGrpSpPr>
            <p:grpSpPr>
              <a:xfrm>
                <a:off x="1400864" y="1624076"/>
                <a:ext cx="560368" cy="825149"/>
                <a:chOff x="1342876" y="1647676"/>
                <a:chExt cx="560368" cy="825149"/>
              </a:xfrm>
            </p:grpSpPr>
            <p:sp>
              <p:nvSpPr>
                <p:cNvPr id="4901" name="Google Shape;4901;p322"/>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02" name="Google Shape;4902;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03" name="Google Shape;4903;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04" name="Google Shape;4904;p32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05" name="Google Shape;4905;p322"/>
            <p:cNvGrpSpPr/>
            <p:nvPr/>
          </p:nvGrpSpPr>
          <p:grpSpPr>
            <a:xfrm>
              <a:off x="2622541" y="3131028"/>
              <a:ext cx="397892" cy="646462"/>
              <a:chOff x="1400864" y="1624076"/>
              <a:chExt cx="560368" cy="910439"/>
            </a:xfrm>
          </p:grpSpPr>
          <p:grpSp>
            <p:nvGrpSpPr>
              <p:cNvPr id="4906" name="Google Shape;4906;p322"/>
              <p:cNvGrpSpPr/>
              <p:nvPr/>
            </p:nvGrpSpPr>
            <p:grpSpPr>
              <a:xfrm>
                <a:off x="1400864" y="1624076"/>
                <a:ext cx="560368" cy="825149"/>
                <a:chOff x="1342876" y="1647676"/>
                <a:chExt cx="560368" cy="825149"/>
              </a:xfrm>
            </p:grpSpPr>
            <p:sp>
              <p:nvSpPr>
                <p:cNvPr id="4907" name="Google Shape;4907;p32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08" name="Google Shape;4908;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09" name="Google Shape;4909;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10" name="Google Shape;4910;p322"/>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11" name="Google Shape;4911;p322"/>
            <p:cNvGrpSpPr/>
            <p:nvPr/>
          </p:nvGrpSpPr>
          <p:grpSpPr>
            <a:xfrm>
              <a:off x="4363565" y="3131028"/>
              <a:ext cx="397892" cy="646462"/>
              <a:chOff x="1400864" y="1624076"/>
              <a:chExt cx="560368" cy="910439"/>
            </a:xfrm>
          </p:grpSpPr>
          <p:grpSp>
            <p:nvGrpSpPr>
              <p:cNvPr id="4912" name="Google Shape;4912;p322"/>
              <p:cNvGrpSpPr/>
              <p:nvPr/>
            </p:nvGrpSpPr>
            <p:grpSpPr>
              <a:xfrm>
                <a:off x="1400864" y="1624076"/>
                <a:ext cx="560368" cy="825149"/>
                <a:chOff x="1342876" y="1647676"/>
                <a:chExt cx="560368" cy="825149"/>
              </a:xfrm>
            </p:grpSpPr>
            <p:sp>
              <p:nvSpPr>
                <p:cNvPr id="4913" name="Google Shape;4913;p322"/>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14" name="Google Shape;4914;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15" name="Google Shape;4915;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16" name="Google Shape;4916;p32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17" name="Google Shape;4917;p322"/>
            <p:cNvGrpSpPr/>
            <p:nvPr/>
          </p:nvGrpSpPr>
          <p:grpSpPr>
            <a:xfrm>
              <a:off x="6104589" y="3131028"/>
              <a:ext cx="397892" cy="646462"/>
              <a:chOff x="1400864" y="1624076"/>
              <a:chExt cx="560368" cy="910439"/>
            </a:xfrm>
          </p:grpSpPr>
          <p:grpSp>
            <p:nvGrpSpPr>
              <p:cNvPr id="4918" name="Google Shape;4918;p322"/>
              <p:cNvGrpSpPr/>
              <p:nvPr/>
            </p:nvGrpSpPr>
            <p:grpSpPr>
              <a:xfrm>
                <a:off x="1400864" y="1624076"/>
                <a:ext cx="560368" cy="825149"/>
                <a:chOff x="1342876" y="1647676"/>
                <a:chExt cx="560368" cy="825149"/>
              </a:xfrm>
            </p:grpSpPr>
            <p:sp>
              <p:nvSpPr>
                <p:cNvPr id="4919" name="Google Shape;4919;p32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20" name="Google Shape;4920;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21" name="Google Shape;4921;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22" name="Google Shape;4922;p322"/>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923" name="Google Shape;4923;p322"/>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4" name="Google Shape;4924;p322"/>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5" name="Google Shape;4925;p322"/>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6" name="Google Shape;4926;p322"/>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927" name="Google Shape;4927;p322"/>
          <p:cNvGrpSpPr/>
          <p:nvPr/>
        </p:nvGrpSpPr>
        <p:grpSpPr>
          <a:xfrm>
            <a:off x="881517" y="1424144"/>
            <a:ext cx="7361989" cy="646462"/>
            <a:chOff x="881517" y="2219381"/>
            <a:chExt cx="7361989" cy="646462"/>
          </a:xfrm>
        </p:grpSpPr>
        <p:grpSp>
          <p:nvGrpSpPr>
            <p:cNvPr id="4928" name="Google Shape;4928;p322"/>
            <p:cNvGrpSpPr/>
            <p:nvPr/>
          </p:nvGrpSpPr>
          <p:grpSpPr>
            <a:xfrm>
              <a:off x="881517" y="2219381"/>
              <a:ext cx="397892" cy="646462"/>
              <a:chOff x="1400864" y="1624076"/>
              <a:chExt cx="560368" cy="910439"/>
            </a:xfrm>
          </p:grpSpPr>
          <p:grpSp>
            <p:nvGrpSpPr>
              <p:cNvPr id="4929" name="Google Shape;4929;p322"/>
              <p:cNvGrpSpPr/>
              <p:nvPr/>
            </p:nvGrpSpPr>
            <p:grpSpPr>
              <a:xfrm>
                <a:off x="1400864" y="1624076"/>
                <a:ext cx="560368" cy="825149"/>
                <a:chOff x="1342876" y="1647676"/>
                <a:chExt cx="560368" cy="825149"/>
              </a:xfrm>
            </p:grpSpPr>
            <p:sp>
              <p:nvSpPr>
                <p:cNvPr id="4930" name="Google Shape;4930;p32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31" name="Google Shape;4931;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32" name="Google Shape;4932;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33" name="Google Shape;4933;p322"/>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34" name="Google Shape;4934;p322"/>
            <p:cNvGrpSpPr/>
            <p:nvPr/>
          </p:nvGrpSpPr>
          <p:grpSpPr>
            <a:xfrm>
              <a:off x="2622541" y="2219381"/>
              <a:ext cx="397892" cy="646462"/>
              <a:chOff x="1400864" y="1624076"/>
              <a:chExt cx="560368" cy="910439"/>
            </a:xfrm>
          </p:grpSpPr>
          <p:grpSp>
            <p:nvGrpSpPr>
              <p:cNvPr id="4935" name="Google Shape;4935;p322"/>
              <p:cNvGrpSpPr/>
              <p:nvPr/>
            </p:nvGrpSpPr>
            <p:grpSpPr>
              <a:xfrm>
                <a:off x="1400864" y="1624076"/>
                <a:ext cx="560368" cy="825149"/>
                <a:chOff x="1342876" y="1647676"/>
                <a:chExt cx="560368" cy="825149"/>
              </a:xfrm>
            </p:grpSpPr>
            <p:sp>
              <p:nvSpPr>
                <p:cNvPr id="4936" name="Google Shape;4936;p322"/>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37" name="Google Shape;4937;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38" name="Google Shape;4938;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39" name="Google Shape;4939;p32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40" name="Google Shape;4940;p322"/>
            <p:cNvGrpSpPr/>
            <p:nvPr/>
          </p:nvGrpSpPr>
          <p:grpSpPr>
            <a:xfrm>
              <a:off x="4363565" y="2219381"/>
              <a:ext cx="397892" cy="646462"/>
              <a:chOff x="1400864" y="1624076"/>
              <a:chExt cx="560368" cy="910439"/>
            </a:xfrm>
          </p:grpSpPr>
          <p:grpSp>
            <p:nvGrpSpPr>
              <p:cNvPr id="4941" name="Google Shape;4941;p322"/>
              <p:cNvGrpSpPr/>
              <p:nvPr/>
            </p:nvGrpSpPr>
            <p:grpSpPr>
              <a:xfrm>
                <a:off x="1400864" y="1624076"/>
                <a:ext cx="560368" cy="825149"/>
                <a:chOff x="1342876" y="1647676"/>
                <a:chExt cx="560368" cy="825149"/>
              </a:xfrm>
            </p:grpSpPr>
            <p:sp>
              <p:nvSpPr>
                <p:cNvPr id="4942" name="Google Shape;4942;p32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43" name="Google Shape;4943;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44" name="Google Shape;4944;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45" name="Google Shape;4945;p322"/>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46" name="Google Shape;4946;p322"/>
            <p:cNvGrpSpPr/>
            <p:nvPr/>
          </p:nvGrpSpPr>
          <p:grpSpPr>
            <a:xfrm>
              <a:off x="6104589" y="2219381"/>
              <a:ext cx="397892" cy="646462"/>
              <a:chOff x="1400864" y="1624076"/>
              <a:chExt cx="560368" cy="910439"/>
            </a:xfrm>
          </p:grpSpPr>
          <p:grpSp>
            <p:nvGrpSpPr>
              <p:cNvPr id="4947" name="Google Shape;4947;p322"/>
              <p:cNvGrpSpPr/>
              <p:nvPr/>
            </p:nvGrpSpPr>
            <p:grpSpPr>
              <a:xfrm>
                <a:off x="1400864" y="1624076"/>
                <a:ext cx="560368" cy="825149"/>
                <a:chOff x="1342876" y="1647676"/>
                <a:chExt cx="560368" cy="825149"/>
              </a:xfrm>
            </p:grpSpPr>
            <p:sp>
              <p:nvSpPr>
                <p:cNvPr id="4948" name="Google Shape;4948;p322"/>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49" name="Google Shape;4949;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50" name="Google Shape;4950;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51" name="Google Shape;4951;p32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52" name="Google Shape;4952;p322"/>
            <p:cNvGrpSpPr/>
            <p:nvPr/>
          </p:nvGrpSpPr>
          <p:grpSpPr>
            <a:xfrm>
              <a:off x="7845614" y="2219381"/>
              <a:ext cx="397892" cy="646462"/>
              <a:chOff x="1400864" y="1624076"/>
              <a:chExt cx="560368" cy="910439"/>
            </a:xfrm>
          </p:grpSpPr>
          <p:grpSp>
            <p:nvGrpSpPr>
              <p:cNvPr id="4953" name="Google Shape;4953;p322"/>
              <p:cNvGrpSpPr/>
              <p:nvPr/>
            </p:nvGrpSpPr>
            <p:grpSpPr>
              <a:xfrm>
                <a:off x="1400864" y="1624076"/>
                <a:ext cx="560368" cy="825149"/>
                <a:chOff x="1342876" y="1647676"/>
                <a:chExt cx="560368" cy="825149"/>
              </a:xfrm>
            </p:grpSpPr>
            <p:sp>
              <p:nvSpPr>
                <p:cNvPr id="4954" name="Google Shape;4954;p32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55" name="Google Shape;4955;p32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56" name="Google Shape;4956;p32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57" name="Google Shape;4957;p322"/>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958" name="Google Shape;4958;p322"/>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9" name="Google Shape;4959;p322"/>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0" name="Google Shape;4960;p322"/>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1" name="Google Shape;4961;p322"/>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2" name="Google Shape;4962;p322"/>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4963"/>
        <p:cNvGrpSpPr/>
        <p:nvPr/>
      </p:nvGrpSpPr>
      <p:grpSpPr>
        <a:xfrm>
          <a:off x="0" y="0"/>
          <a:ext cx="0" cy="0"/>
          <a:chOff x="0" y="0"/>
          <a:chExt cx="0" cy="0"/>
        </a:xfrm>
      </p:grpSpPr>
      <p:pic>
        <p:nvPicPr>
          <p:cNvPr id="4964" name="Google Shape;4964;p32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965" name="Google Shape;4965;p3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6" name="Google Shape;4966;p3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967" name="Google Shape;4967;p323"/>
          <p:cNvGrpSpPr/>
          <p:nvPr/>
        </p:nvGrpSpPr>
        <p:grpSpPr>
          <a:xfrm>
            <a:off x="1761518" y="3131028"/>
            <a:ext cx="5620964" cy="646462"/>
            <a:chOff x="881517" y="3131028"/>
            <a:chExt cx="5620964" cy="646462"/>
          </a:xfrm>
        </p:grpSpPr>
        <p:grpSp>
          <p:nvGrpSpPr>
            <p:cNvPr id="4968" name="Google Shape;4968;p323"/>
            <p:cNvGrpSpPr/>
            <p:nvPr/>
          </p:nvGrpSpPr>
          <p:grpSpPr>
            <a:xfrm>
              <a:off x="881517" y="3131028"/>
              <a:ext cx="397892" cy="646462"/>
              <a:chOff x="1400864" y="1624076"/>
              <a:chExt cx="560368" cy="910439"/>
            </a:xfrm>
          </p:grpSpPr>
          <p:grpSp>
            <p:nvGrpSpPr>
              <p:cNvPr id="4969" name="Google Shape;4969;p323"/>
              <p:cNvGrpSpPr/>
              <p:nvPr/>
            </p:nvGrpSpPr>
            <p:grpSpPr>
              <a:xfrm>
                <a:off x="1400864" y="1624076"/>
                <a:ext cx="560368" cy="825149"/>
                <a:chOff x="1342876" y="1647676"/>
                <a:chExt cx="560368" cy="825149"/>
              </a:xfrm>
            </p:grpSpPr>
            <p:sp>
              <p:nvSpPr>
                <p:cNvPr id="4970" name="Google Shape;4970;p32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71" name="Google Shape;4971;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72" name="Google Shape;4972;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73" name="Google Shape;4973;p32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74" name="Google Shape;4974;p323"/>
            <p:cNvGrpSpPr/>
            <p:nvPr/>
          </p:nvGrpSpPr>
          <p:grpSpPr>
            <a:xfrm>
              <a:off x="2622541" y="3131028"/>
              <a:ext cx="397892" cy="646462"/>
              <a:chOff x="1400864" y="1624076"/>
              <a:chExt cx="560368" cy="910439"/>
            </a:xfrm>
          </p:grpSpPr>
          <p:grpSp>
            <p:nvGrpSpPr>
              <p:cNvPr id="4975" name="Google Shape;4975;p323"/>
              <p:cNvGrpSpPr/>
              <p:nvPr/>
            </p:nvGrpSpPr>
            <p:grpSpPr>
              <a:xfrm>
                <a:off x="1400864" y="1624076"/>
                <a:ext cx="560368" cy="825149"/>
                <a:chOff x="1342876" y="1647676"/>
                <a:chExt cx="560368" cy="825149"/>
              </a:xfrm>
            </p:grpSpPr>
            <p:sp>
              <p:nvSpPr>
                <p:cNvPr id="4976" name="Google Shape;4976;p32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77" name="Google Shape;4977;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78" name="Google Shape;4978;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79" name="Google Shape;4979;p32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80" name="Google Shape;4980;p323"/>
            <p:cNvGrpSpPr/>
            <p:nvPr/>
          </p:nvGrpSpPr>
          <p:grpSpPr>
            <a:xfrm>
              <a:off x="4363565" y="3131028"/>
              <a:ext cx="397892" cy="646462"/>
              <a:chOff x="1400864" y="1624076"/>
              <a:chExt cx="560368" cy="910439"/>
            </a:xfrm>
          </p:grpSpPr>
          <p:grpSp>
            <p:nvGrpSpPr>
              <p:cNvPr id="4981" name="Google Shape;4981;p323"/>
              <p:cNvGrpSpPr/>
              <p:nvPr/>
            </p:nvGrpSpPr>
            <p:grpSpPr>
              <a:xfrm>
                <a:off x="1400864" y="1624076"/>
                <a:ext cx="560368" cy="825149"/>
                <a:chOff x="1342876" y="1647676"/>
                <a:chExt cx="560368" cy="825149"/>
              </a:xfrm>
            </p:grpSpPr>
            <p:sp>
              <p:nvSpPr>
                <p:cNvPr id="4982" name="Google Shape;4982;p32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83" name="Google Shape;4983;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84" name="Google Shape;4984;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85" name="Google Shape;4985;p32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86" name="Google Shape;4986;p323"/>
            <p:cNvGrpSpPr/>
            <p:nvPr/>
          </p:nvGrpSpPr>
          <p:grpSpPr>
            <a:xfrm>
              <a:off x="6104589" y="3131028"/>
              <a:ext cx="397892" cy="646462"/>
              <a:chOff x="1400864" y="1624076"/>
              <a:chExt cx="560368" cy="910439"/>
            </a:xfrm>
          </p:grpSpPr>
          <p:grpSp>
            <p:nvGrpSpPr>
              <p:cNvPr id="4987" name="Google Shape;4987;p323"/>
              <p:cNvGrpSpPr/>
              <p:nvPr/>
            </p:nvGrpSpPr>
            <p:grpSpPr>
              <a:xfrm>
                <a:off x="1400864" y="1624076"/>
                <a:ext cx="560368" cy="825149"/>
                <a:chOff x="1342876" y="1647676"/>
                <a:chExt cx="560368" cy="825149"/>
              </a:xfrm>
            </p:grpSpPr>
            <p:sp>
              <p:nvSpPr>
                <p:cNvPr id="4988" name="Google Shape;4988;p32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89" name="Google Shape;4989;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90" name="Google Shape;4990;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4991" name="Google Shape;4991;p32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992" name="Google Shape;4992;p323"/>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3" name="Google Shape;4993;p323"/>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4" name="Google Shape;4994;p323"/>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5" name="Google Shape;4995;p323"/>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996" name="Google Shape;4996;p323"/>
          <p:cNvGrpSpPr/>
          <p:nvPr/>
        </p:nvGrpSpPr>
        <p:grpSpPr>
          <a:xfrm>
            <a:off x="881517" y="1424144"/>
            <a:ext cx="7361989" cy="646462"/>
            <a:chOff x="881517" y="2219381"/>
            <a:chExt cx="7361989" cy="646462"/>
          </a:xfrm>
        </p:grpSpPr>
        <p:grpSp>
          <p:nvGrpSpPr>
            <p:cNvPr id="4997" name="Google Shape;4997;p323"/>
            <p:cNvGrpSpPr/>
            <p:nvPr/>
          </p:nvGrpSpPr>
          <p:grpSpPr>
            <a:xfrm>
              <a:off x="881517" y="2219381"/>
              <a:ext cx="397892" cy="646462"/>
              <a:chOff x="1400864" y="1624076"/>
              <a:chExt cx="560368" cy="910439"/>
            </a:xfrm>
          </p:grpSpPr>
          <p:grpSp>
            <p:nvGrpSpPr>
              <p:cNvPr id="4998" name="Google Shape;4998;p323"/>
              <p:cNvGrpSpPr/>
              <p:nvPr/>
            </p:nvGrpSpPr>
            <p:grpSpPr>
              <a:xfrm>
                <a:off x="1400864" y="1624076"/>
                <a:ext cx="560368" cy="825149"/>
                <a:chOff x="1342876" y="1647676"/>
                <a:chExt cx="560368" cy="825149"/>
              </a:xfrm>
            </p:grpSpPr>
            <p:sp>
              <p:nvSpPr>
                <p:cNvPr id="4999" name="Google Shape;4999;p32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00" name="Google Shape;5000;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01" name="Google Shape;5001;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02" name="Google Shape;5002;p32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03" name="Google Shape;5003;p323"/>
            <p:cNvGrpSpPr/>
            <p:nvPr/>
          </p:nvGrpSpPr>
          <p:grpSpPr>
            <a:xfrm>
              <a:off x="2622541" y="2219381"/>
              <a:ext cx="397892" cy="646462"/>
              <a:chOff x="1400864" y="1624076"/>
              <a:chExt cx="560368" cy="910439"/>
            </a:xfrm>
          </p:grpSpPr>
          <p:grpSp>
            <p:nvGrpSpPr>
              <p:cNvPr id="5004" name="Google Shape;5004;p323"/>
              <p:cNvGrpSpPr/>
              <p:nvPr/>
            </p:nvGrpSpPr>
            <p:grpSpPr>
              <a:xfrm>
                <a:off x="1400864" y="1624076"/>
                <a:ext cx="560368" cy="825149"/>
                <a:chOff x="1342876" y="1647676"/>
                <a:chExt cx="560368" cy="825149"/>
              </a:xfrm>
            </p:grpSpPr>
            <p:sp>
              <p:nvSpPr>
                <p:cNvPr id="5005" name="Google Shape;5005;p32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06" name="Google Shape;5006;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07" name="Google Shape;5007;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08" name="Google Shape;5008;p32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09" name="Google Shape;5009;p323"/>
            <p:cNvGrpSpPr/>
            <p:nvPr/>
          </p:nvGrpSpPr>
          <p:grpSpPr>
            <a:xfrm>
              <a:off x="4363565" y="2219381"/>
              <a:ext cx="397892" cy="646462"/>
              <a:chOff x="1400864" y="1624076"/>
              <a:chExt cx="560368" cy="910439"/>
            </a:xfrm>
          </p:grpSpPr>
          <p:grpSp>
            <p:nvGrpSpPr>
              <p:cNvPr id="5010" name="Google Shape;5010;p323"/>
              <p:cNvGrpSpPr/>
              <p:nvPr/>
            </p:nvGrpSpPr>
            <p:grpSpPr>
              <a:xfrm>
                <a:off x="1400864" y="1624076"/>
                <a:ext cx="560368" cy="825149"/>
                <a:chOff x="1342876" y="1647676"/>
                <a:chExt cx="560368" cy="825149"/>
              </a:xfrm>
            </p:grpSpPr>
            <p:sp>
              <p:nvSpPr>
                <p:cNvPr id="5011" name="Google Shape;5011;p32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12" name="Google Shape;5012;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13" name="Google Shape;5013;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14" name="Google Shape;5014;p32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15" name="Google Shape;5015;p323"/>
            <p:cNvGrpSpPr/>
            <p:nvPr/>
          </p:nvGrpSpPr>
          <p:grpSpPr>
            <a:xfrm>
              <a:off x="6104589" y="2219381"/>
              <a:ext cx="397892" cy="646462"/>
              <a:chOff x="1400864" y="1624076"/>
              <a:chExt cx="560368" cy="910439"/>
            </a:xfrm>
          </p:grpSpPr>
          <p:grpSp>
            <p:nvGrpSpPr>
              <p:cNvPr id="5016" name="Google Shape;5016;p323"/>
              <p:cNvGrpSpPr/>
              <p:nvPr/>
            </p:nvGrpSpPr>
            <p:grpSpPr>
              <a:xfrm>
                <a:off x="1400864" y="1624076"/>
                <a:ext cx="560368" cy="825149"/>
                <a:chOff x="1342876" y="1647676"/>
                <a:chExt cx="560368" cy="825149"/>
              </a:xfrm>
            </p:grpSpPr>
            <p:sp>
              <p:nvSpPr>
                <p:cNvPr id="5017" name="Google Shape;5017;p32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18" name="Google Shape;5018;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19" name="Google Shape;5019;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20" name="Google Shape;5020;p32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21" name="Google Shape;5021;p323"/>
            <p:cNvGrpSpPr/>
            <p:nvPr/>
          </p:nvGrpSpPr>
          <p:grpSpPr>
            <a:xfrm>
              <a:off x="7845614" y="2219381"/>
              <a:ext cx="397892" cy="646462"/>
              <a:chOff x="1400864" y="1624076"/>
              <a:chExt cx="560368" cy="910439"/>
            </a:xfrm>
          </p:grpSpPr>
          <p:grpSp>
            <p:nvGrpSpPr>
              <p:cNvPr id="5022" name="Google Shape;5022;p323"/>
              <p:cNvGrpSpPr/>
              <p:nvPr/>
            </p:nvGrpSpPr>
            <p:grpSpPr>
              <a:xfrm>
                <a:off x="1400864" y="1624076"/>
                <a:ext cx="560368" cy="825149"/>
                <a:chOff x="1342876" y="1647676"/>
                <a:chExt cx="560368" cy="825149"/>
              </a:xfrm>
            </p:grpSpPr>
            <p:sp>
              <p:nvSpPr>
                <p:cNvPr id="5023" name="Google Shape;5023;p32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24" name="Google Shape;5024;p32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25" name="Google Shape;5025;p32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26" name="Google Shape;5026;p32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027" name="Google Shape;5027;p323"/>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8" name="Google Shape;5028;p323"/>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9" name="Google Shape;5029;p323"/>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0" name="Google Shape;5030;p323"/>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1" name="Google Shape;5031;p323"/>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216"/>
        <p:cNvGrpSpPr/>
        <p:nvPr/>
      </p:nvGrpSpPr>
      <p:grpSpPr>
        <a:xfrm>
          <a:off x="0" y="0"/>
          <a:ext cx="0" cy="0"/>
          <a:chOff x="0" y="0"/>
          <a:chExt cx="0" cy="0"/>
        </a:xfrm>
      </p:grpSpPr>
      <p:pic>
        <p:nvPicPr>
          <p:cNvPr id="217" name="Google Shape;217;p3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8" name="Google Shape;218;p34"/>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19" name="Google Shape;219;p34"/>
          <p:cNvSpPr>
            <a:spLocks noGrp="1"/>
          </p:cNvSpPr>
          <p:nvPr>
            <p:ph type="pic" idx="2"/>
          </p:nvPr>
        </p:nvSpPr>
        <p:spPr>
          <a:xfrm>
            <a:off x="0" y="667604"/>
            <a:ext cx="4201610" cy="3970337"/>
          </a:xfrm>
          <a:prstGeom prst="rect">
            <a:avLst/>
          </a:prstGeom>
          <a:noFill/>
          <a:ln>
            <a:noFill/>
          </a:ln>
        </p:spPr>
      </p:sp>
      <p:sp>
        <p:nvSpPr>
          <p:cNvPr id="220" name="Google Shape;220;p34"/>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1" name="Google Shape;221;p34"/>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 name="Google Shape;222;p34"/>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5032"/>
        <p:cNvGrpSpPr/>
        <p:nvPr/>
      </p:nvGrpSpPr>
      <p:grpSpPr>
        <a:xfrm>
          <a:off x="0" y="0"/>
          <a:ext cx="0" cy="0"/>
          <a:chOff x="0" y="0"/>
          <a:chExt cx="0" cy="0"/>
        </a:xfrm>
      </p:grpSpPr>
      <p:pic>
        <p:nvPicPr>
          <p:cNvPr id="5033" name="Google Shape;5033;p32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034" name="Google Shape;5034;p3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5" name="Google Shape;5035;p3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036" name="Google Shape;5036;p324"/>
          <p:cNvGrpSpPr/>
          <p:nvPr/>
        </p:nvGrpSpPr>
        <p:grpSpPr>
          <a:xfrm>
            <a:off x="881517" y="3131028"/>
            <a:ext cx="7361989" cy="646462"/>
            <a:chOff x="881517" y="2219381"/>
            <a:chExt cx="7361989" cy="646462"/>
          </a:xfrm>
        </p:grpSpPr>
        <p:grpSp>
          <p:nvGrpSpPr>
            <p:cNvPr id="5037" name="Google Shape;5037;p324"/>
            <p:cNvGrpSpPr/>
            <p:nvPr/>
          </p:nvGrpSpPr>
          <p:grpSpPr>
            <a:xfrm>
              <a:off x="881517" y="2219381"/>
              <a:ext cx="397892" cy="646462"/>
              <a:chOff x="1400864" y="1624076"/>
              <a:chExt cx="560368" cy="910439"/>
            </a:xfrm>
          </p:grpSpPr>
          <p:grpSp>
            <p:nvGrpSpPr>
              <p:cNvPr id="5038" name="Google Shape;5038;p324"/>
              <p:cNvGrpSpPr/>
              <p:nvPr/>
            </p:nvGrpSpPr>
            <p:grpSpPr>
              <a:xfrm>
                <a:off x="1400864" y="1624076"/>
                <a:ext cx="560368" cy="825149"/>
                <a:chOff x="1342876" y="1647676"/>
                <a:chExt cx="560368" cy="825149"/>
              </a:xfrm>
            </p:grpSpPr>
            <p:sp>
              <p:nvSpPr>
                <p:cNvPr id="5039" name="Google Shape;5039;p324"/>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40" name="Google Shape;5040;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41" name="Google Shape;5041;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42" name="Google Shape;5042;p32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43" name="Google Shape;5043;p324"/>
            <p:cNvGrpSpPr/>
            <p:nvPr/>
          </p:nvGrpSpPr>
          <p:grpSpPr>
            <a:xfrm>
              <a:off x="2622541" y="2219381"/>
              <a:ext cx="397892" cy="646462"/>
              <a:chOff x="1400864" y="1624076"/>
              <a:chExt cx="560368" cy="910439"/>
            </a:xfrm>
          </p:grpSpPr>
          <p:grpSp>
            <p:nvGrpSpPr>
              <p:cNvPr id="5044" name="Google Shape;5044;p324"/>
              <p:cNvGrpSpPr/>
              <p:nvPr/>
            </p:nvGrpSpPr>
            <p:grpSpPr>
              <a:xfrm>
                <a:off x="1400864" y="1624076"/>
                <a:ext cx="560368" cy="825149"/>
                <a:chOff x="1342876" y="1647676"/>
                <a:chExt cx="560368" cy="825149"/>
              </a:xfrm>
            </p:grpSpPr>
            <p:sp>
              <p:nvSpPr>
                <p:cNvPr id="5045" name="Google Shape;5045;p32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46" name="Google Shape;5046;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47" name="Google Shape;5047;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48" name="Google Shape;5048;p324"/>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49" name="Google Shape;5049;p324"/>
            <p:cNvGrpSpPr/>
            <p:nvPr/>
          </p:nvGrpSpPr>
          <p:grpSpPr>
            <a:xfrm>
              <a:off x="4363565" y="2219381"/>
              <a:ext cx="397892" cy="646462"/>
              <a:chOff x="1400864" y="1624076"/>
              <a:chExt cx="560368" cy="910439"/>
            </a:xfrm>
          </p:grpSpPr>
          <p:grpSp>
            <p:nvGrpSpPr>
              <p:cNvPr id="5050" name="Google Shape;5050;p324"/>
              <p:cNvGrpSpPr/>
              <p:nvPr/>
            </p:nvGrpSpPr>
            <p:grpSpPr>
              <a:xfrm>
                <a:off x="1400864" y="1624076"/>
                <a:ext cx="560368" cy="825149"/>
                <a:chOff x="1342876" y="1647676"/>
                <a:chExt cx="560368" cy="825149"/>
              </a:xfrm>
            </p:grpSpPr>
            <p:sp>
              <p:nvSpPr>
                <p:cNvPr id="5051" name="Google Shape;5051;p324"/>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52" name="Google Shape;5052;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53" name="Google Shape;5053;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54" name="Google Shape;5054;p32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55" name="Google Shape;5055;p324"/>
            <p:cNvGrpSpPr/>
            <p:nvPr/>
          </p:nvGrpSpPr>
          <p:grpSpPr>
            <a:xfrm>
              <a:off x="6104589" y="2219381"/>
              <a:ext cx="397892" cy="646462"/>
              <a:chOff x="1400864" y="1624076"/>
              <a:chExt cx="560368" cy="910439"/>
            </a:xfrm>
          </p:grpSpPr>
          <p:grpSp>
            <p:nvGrpSpPr>
              <p:cNvPr id="5056" name="Google Shape;5056;p324"/>
              <p:cNvGrpSpPr/>
              <p:nvPr/>
            </p:nvGrpSpPr>
            <p:grpSpPr>
              <a:xfrm>
                <a:off x="1400864" y="1624076"/>
                <a:ext cx="560368" cy="825149"/>
                <a:chOff x="1342876" y="1647676"/>
                <a:chExt cx="560368" cy="825149"/>
              </a:xfrm>
            </p:grpSpPr>
            <p:sp>
              <p:nvSpPr>
                <p:cNvPr id="5057" name="Google Shape;5057;p32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58" name="Google Shape;5058;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59" name="Google Shape;5059;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60" name="Google Shape;5060;p324"/>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61" name="Google Shape;5061;p324"/>
            <p:cNvGrpSpPr/>
            <p:nvPr/>
          </p:nvGrpSpPr>
          <p:grpSpPr>
            <a:xfrm>
              <a:off x="7845614" y="2219381"/>
              <a:ext cx="397892" cy="646462"/>
              <a:chOff x="1400864" y="1624076"/>
              <a:chExt cx="560368" cy="910439"/>
            </a:xfrm>
          </p:grpSpPr>
          <p:grpSp>
            <p:nvGrpSpPr>
              <p:cNvPr id="5062" name="Google Shape;5062;p324"/>
              <p:cNvGrpSpPr/>
              <p:nvPr/>
            </p:nvGrpSpPr>
            <p:grpSpPr>
              <a:xfrm>
                <a:off x="1400864" y="1624076"/>
                <a:ext cx="560368" cy="825149"/>
                <a:chOff x="1342876" y="1647676"/>
                <a:chExt cx="560368" cy="825149"/>
              </a:xfrm>
            </p:grpSpPr>
            <p:sp>
              <p:nvSpPr>
                <p:cNvPr id="5063" name="Google Shape;5063;p324"/>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64" name="Google Shape;5064;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65" name="Google Shape;5065;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66" name="Google Shape;5066;p32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067" name="Google Shape;5067;p324"/>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8" name="Google Shape;5068;p324"/>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9" name="Google Shape;5069;p324"/>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0" name="Google Shape;5070;p324"/>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1" name="Google Shape;5071;p324"/>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072" name="Google Shape;5072;p324"/>
          <p:cNvGrpSpPr/>
          <p:nvPr/>
        </p:nvGrpSpPr>
        <p:grpSpPr>
          <a:xfrm>
            <a:off x="881517" y="1424144"/>
            <a:ext cx="7361989" cy="646462"/>
            <a:chOff x="881517" y="2219381"/>
            <a:chExt cx="7361989" cy="646462"/>
          </a:xfrm>
        </p:grpSpPr>
        <p:grpSp>
          <p:nvGrpSpPr>
            <p:cNvPr id="5073" name="Google Shape;5073;p324"/>
            <p:cNvGrpSpPr/>
            <p:nvPr/>
          </p:nvGrpSpPr>
          <p:grpSpPr>
            <a:xfrm>
              <a:off x="881517" y="2219381"/>
              <a:ext cx="397892" cy="646462"/>
              <a:chOff x="1400864" y="1624076"/>
              <a:chExt cx="560368" cy="910439"/>
            </a:xfrm>
          </p:grpSpPr>
          <p:grpSp>
            <p:nvGrpSpPr>
              <p:cNvPr id="5074" name="Google Shape;5074;p324"/>
              <p:cNvGrpSpPr/>
              <p:nvPr/>
            </p:nvGrpSpPr>
            <p:grpSpPr>
              <a:xfrm>
                <a:off x="1400864" y="1624076"/>
                <a:ext cx="560368" cy="825149"/>
                <a:chOff x="1342876" y="1647676"/>
                <a:chExt cx="560368" cy="825149"/>
              </a:xfrm>
            </p:grpSpPr>
            <p:sp>
              <p:nvSpPr>
                <p:cNvPr id="5075" name="Google Shape;5075;p32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76" name="Google Shape;5076;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77" name="Google Shape;5077;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78" name="Google Shape;5078;p324"/>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79" name="Google Shape;5079;p324"/>
            <p:cNvGrpSpPr/>
            <p:nvPr/>
          </p:nvGrpSpPr>
          <p:grpSpPr>
            <a:xfrm>
              <a:off x="2622541" y="2219381"/>
              <a:ext cx="397892" cy="646462"/>
              <a:chOff x="1400864" y="1624076"/>
              <a:chExt cx="560368" cy="910439"/>
            </a:xfrm>
          </p:grpSpPr>
          <p:grpSp>
            <p:nvGrpSpPr>
              <p:cNvPr id="5080" name="Google Shape;5080;p324"/>
              <p:cNvGrpSpPr/>
              <p:nvPr/>
            </p:nvGrpSpPr>
            <p:grpSpPr>
              <a:xfrm>
                <a:off x="1400864" y="1624076"/>
                <a:ext cx="560368" cy="825149"/>
                <a:chOff x="1342876" y="1647676"/>
                <a:chExt cx="560368" cy="825149"/>
              </a:xfrm>
            </p:grpSpPr>
            <p:sp>
              <p:nvSpPr>
                <p:cNvPr id="5081" name="Google Shape;5081;p324"/>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82" name="Google Shape;5082;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83" name="Google Shape;5083;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84" name="Google Shape;5084;p32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85" name="Google Shape;5085;p324"/>
            <p:cNvGrpSpPr/>
            <p:nvPr/>
          </p:nvGrpSpPr>
          <p:grpSpPr>
            <a:xfrm>
              <a:off x="4363565" y="2219381"/>
              <a:ext cx="397892" cy="646462"/>
              <a:chOff x="1400864" y="1624076"/>
              <a:chExt cx="560368" cy="910439"/>
            </a:xfrm>
          </p:grpSpPr>
          <p:grpSp>
            <p:nvGrpSpPr>
              <p:cNvPr id="5086" name="Google Shape;5086;p324"/>
              <p:cNvGrpSpPr/>
              <p:nvPr/>
            </p:nvGrpSpPr>
            <p:grpSpPr>
              <a:xfrm>
                <a:off x="1400864" y="1624076"/>
                <a:ext cx="560368" cy="825149"/>
                <a:chOff x="1342876" y="1647676"/>
                <a:chExt cx="560368" cy="825149"/>
              </a:xfrm>
            </p:grpSpPr>
            <p:sp>
              <p:nvSpPr>
                <p:cNvPr id="5087" name="Google Shape;5087;p32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88" name="Google Shape;5088;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89" name="Google Shape;5089;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90" name="Google Shape;5090;p324"/>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91" name="Google Shape;5091;p324"/>
            <p:cNvGrpSpPr/>
            <p:nvPr/>
          </p:nvGrpSpPr>
          <p:grpSpPr>
            <a:xfrm>
              <a:off x="6104589" y="2219381"/>
              <a:ext cx="397892" cy="646462"/>
              <a:chOff x="1400864" y="1624076"/>
              <a:chExt cx="560368" cy="910439"/>
            </a:xfrm>
          </p:grpSpPr>
          <p:grpSp>
            <p:nvGrpSpPr>
              <p:cNvPr id="5092" name="Google Shape;5092;p324"/>
              <p:cNvGrpSpPr/>
              <p:nvPr/>
            </p:nvGrpSpPr>
            <p:grpSpPr>
              <a:xfrm>
                <a:off x="1400864" y="1624076"/>
                <a:ext cx="560368" cy="825149"/>
                <a:chOff x="1342876" y="1647676"/>
                <a:chExt cx="560368" cy="825149"/>
              </a:xfrm>
            </p:grpSpPr>
            <p:sp>
              <p:nvSpPr>
                <p:cNvPr id="5093" name="Google Shape;5093;p324"/>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94" name="Google Shape;5094;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95" name="Google Shape;5095;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096" name="Google Shape;5096;p32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97" name="Google Shape;5097;p324"/>
            <p:cNvGrpSpPr/>
            <p:nvPr/>
          </p:nvGrpSpPr>
          <p:grpSpPr>
            <a:xfrm>
              <a:off x="7845614" y="2219381"/>
              <a:ext cx="397892" cy="646462"/>
              <a:chOff x="1400864" y="1624076"/>
              <a:chExt cx="560368" cy="910439"/>
            </a:xfrm>
          </p:grpSpPr>
          <p:grpSp>
            <p:nvGrpSpPr>
              <p:cNvPr id="5098" name="Google Shape;5098;p324"/>
              <p:cNvGrpSpPr/>
              <p:nvPr/>
            </p:nvGrpSpPr>
            <p:grpSpPr>
              <a:xfrm>
                <a:off x="1400864" y="1624076"/>
                <a:ext cx="560368" cy="825149"/>
                <a:chOff x="1342876" y="1647676"/>
                <a:chExt cx="560368" cy="825149"/>
              </a:xfrm>
            </p:grpSpPr>
            <p:sp>
              <p:nvSpPr>
                <p:cNvPr id="5099" name="Google Shape;5099;p32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0" name="Google Shape;5100;p32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101" name="Google Shape;5101;p32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5102" name="Google Shape;5102;p324"/>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103" name="Google Shape;5103;p324"/>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4" name="Google Shape;5104;p324"/>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5" name="Google Shape;5105;p324"/>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6" name="Google Shape;5106;p324"/>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7" name="Google Shape;5107;p324"/>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5108"/>
        <p:cNvGrpSpPr/>
        <p:nvPr/>
      </p:nvGrpSpPr>
      <p:grpSpPr>
        <a:xfrm>
          <a:off x="0" y="0"/>
          <a:ext cx="0" cy="0"/>
          <a:chOff x="0" y="0"/>
          <a:chExt cx="0" cy="0"/>
        </a:xfrm>
      </p:grpSpPr>
      <p:pic>
        <p:nvPicPr>
          <p:cNvPr id="5109" name="Google Shape;5109;p32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110" name="Google Shape;5110;p3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11" name="Google Shape;5111;p3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112" name="Google Shape;5112;p325"/>
          <p:cNvGrpSpPr/>
          <p:nvPr/>
        </p:nvGrpSpPr>
        <p:grpSpPr>
          <a:xfrm>
            <a:off x="2805107" y="1224889"/>
            <a:ext cx="3533786" cy="3185052"/>
            <a:chOff x="2801099" y="1114361"/>
            <a:chExt cx="3533786" cy="3185052"/>
          </a:xfrm>
        </p:grpSpPr>
        <p:grpSp>
          <p:nvGrpSpPr>
            <p:cNvPr id="5113" name="Google Shape;5113;p325"/>
            <p:cNvGrpSpPr/>
            <p:nvPr/>
          </p:nvGrpSpPr>
          <p:grpSpPr>
            <a:xfrm>
              <a:off x="2801099" y="1228944"/>
              <a:ext cx="3533786" cy="2955886"/>
              <a:chOff x="2801099" y="1066147"/>
              <a:chExt cx="3533786" cy="2955886"/>
            </a:xfrm>
          </p:grpSpPr>
          <p:grpSp>
            <p:nvGrpSpPr>
              <p:cNvPr id="5114" name="Google Shape;5114;p325"/>
              <p:cNvGrpSpPr/>
              <p:nvPr/>
            </p:nvGrpSpPr>
            <p:grpSpPr>
              <a:xfrm>
                <a:off x="6252959" y="1066147"/>
                <a:ext cx="81926" cy="2955886"/>
                <a:chOff x="6252959" y="1066147"/>
                <a:chExt cx="81926" cy="2955886"/>
              </a:xfrm>
            </p:grpSpPr>
            <p:sp>
              <p:nvSpPr>
                <p:cNvPr id="5115" name="Google Shape;5115;p325"/>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6" name="Google Shape;5116;p325"/>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7" name="Google Shape;5117;p325"/>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8" name="Google Shape;5118;p325"/>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9" name="Google Shape;5119;p325"/>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120" name="Google Shape;5120;p325"/>
              <p:cNvGrpSpPr/>
              <p:nvPr/>
            </p:nvGrpSpPr>
            <p:grpSpPr>
              <a:xfrm>
                <a:off x="2801099" y="1066147"/>
                <a:ext cx="81926" cy="2955886"/>
                <a:chOff x="2801099" y="1066147"/>
                <a:chExt cx="81926" cy="2955886"/>
              </a:xfrm>
            </p:grpSpPr>
            <p:sp>
              <p:nvSpPr>
                <p:cNvPr id="5121" name="Google Shape;5121;p325"/>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22" name="Google Shape;5122;p325"/>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23" name="Google Shape;5123;p325"/>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24" name="Google Shape;5124;p325"/>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25" name="Google Shape;5125;p325"/>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5126" name="Google Shape;5126;p325"/>
            <p:cNvGrpSpPr/>
            <p:nvPr/>
          </p:nvGrpSpPr>
          <p:grpSpPr>
            <a:xfrm>
              <a:off x="2975830" y="1114361"/>
              <a:ext cx="3184323" cy="3185052"/>
              <a:chOff x="2908735" y="1068601"/>
              <a:chExt cx="3326530" cy="3327292"/>
            </a:xfrm>
          </p:grpSpPr>
          <p:sp>
            <p:nvSpPr>
              <p:cNvPr id="5127" name="Google Shape;5127;p325"/>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8" name="Google Shape;5128;p325"/>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9" name="Google Shape;5129;p325"/>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0" name="Google Shape;5130;p325"/>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1" name="Google Shape;5131;p325"/>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2" name="Google Shape;5132;p325"/>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3" name="Google Shape;5133;p325"/>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4" name="Google Shape;5134;p325"/>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5" name="Google Shape;5135;p325"/>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6" name="Google Shape;5136;p325"/>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7" name="Google Shape;5137;p325"/>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8" name="Google Shape;5138;p325"/>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9" name="Google Shape;5139;p325"/>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0" name="Google Shape;5140;p325"/>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1" name="Google Shape;5141;p325"/>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2" name="Google Shape;5142;p325"/>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3" name="Google Shape;5143;p325"/>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4" name="Google Shape;5144;p325"/>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5" name="Google Shape;5145;p325"/>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6" name="Google Shape;5146;p325"/>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7" name="Google Shape;5147;p325"/>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8" name="Google Shape;5148;p325"/>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117"/>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9" name="Google Shape;5149;p325"/>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0" name="Google Shape;5150;p325"/>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1" name="Google Shape;5151;p325"/>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2" name="Google Shape;5152;p325"/>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3" name="Google Shape;5153;p325"/>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4" name="Google Shape;5154;p325"/>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5" name="Google Shape;5155;p325"/>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6" name="Google Shape;5156;p325"/>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7" name="Google Shape;5157;p325"/>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58" name="Google Shape;5158;p325"/>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5159" name="Google Shape;5159;p325"/>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0" name="Google Shape;5160;p325"/>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1" name="Google Shape;5161;p325"/>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2" name="Google Shape;5162;p325"/>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3" name="Google Shape;5163;p325"/>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4" name="Google Shape;5164;p325"/>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5" name="Google Shape;5165;p325"/>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6" name="Google Shape;5166;p325"/>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7" name="Google Shape;5167;p325"/>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8" name="Google Shape;5168;p325"/>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5169"/>
        <p:cNvGrpSpPr/>
        <p:nvPr/>
      </p:nvGrpSpPr>
      <p:grpSpPr>
        <a:xfrm>
          <a:off x="0" y="0"/>
          <a:ext cx="0" cy="0"/>
          <a:chOff x="0" y="0"/>
          <a:chExt cx="0" cy="0"/>
        </a:xfrm>
      </p:grpSpPr>
      <p:pic>
        <p:nvPicPr>
          <p:cNvPr id="5170" name="Google Shape;5170;p32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171" name="Google Shape;5171;p32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2" name="Google Shape;5172;p32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5173"/>
        <p:cNvGrpSpPr/>
        <p:nvPr/>
      </p:nvGrpSpPr>
      <p:grpSpPr>
        <a:xfrm>
          <a:off x="0" y="0"/>
          <a:ext cx="0" cy="0"/>
          <a:chOff x="0" y="0"/>
          <a:chExt cx="0" cy="0"/>
        </a:xfrm>
      </p:grpSpPr>
      <p:sp>
        <p:nvSpPr>
          <p:cNvPr id="5174" name="Google Shape;5174;p327"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75" name="Google Shape;5175;p32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176" name="Google Shape;5176;p327"/>
          <p:cNvGrpSpPr/>
          <p:nvPr/>
        </p:nvGrpSpPr>
        <p:grpSpPr>
          <a:xfrm>
            <a:off x="2263140" y="1653932"/>
            <a:ext cx="4747260" cy="830997"/>
            <a:chOff x="2263140" y="1779657"/>
            <a:chExt cx="4747260" cy="830997"/>
          </a:xfrm>
        </p:grpSpPr>
        <p:cxnSp>
          <p:nvCxnSpPr>
            <p:cNvPr id="5177" name="Google Shape;5177;p327"/>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5178" name="Google Shape;5178;p327"/>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5179" name="Google Shape;5179;p327"/>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5180"/>
        <p:cNvGrpSpPr/>
        <p:nvPr/>
      </p:nvGrpSpPr>
      <p:grpSpPr>
        <a:xfrm>
          <a:off x="0" y="0"/>
          <a:ext cx="0" cy="0"/>
          <a:chOff x="0" y="0"/>
          <a:chExt cx="0" cy="0"/>
        </a:xfrm>
      </p:grpSpPr>
      <p:sp>
        <p:nvSpPr>
          <p:cNvPr id="5181" name="Google Shape;5181;p328"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82" name="Google Shape;5182;p32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183" name="Google Shape;5183;p328"/>
          <p:cNvGrpSpPr/>
          <p:nvPr/>
        </p:nvGrpSpPr>
        <p:grpSpPr>
          <a:xfrm>
            <a:off x="2263140" y="1653932"/>
            <a:ext cx="4747260" cy="830997"/>
            <a:chOff x="2263140" y="1779657"/>
            <a:chExt cx="4747260" cy="830997"/>
          </a:xfrm>
        </p:grpSpPr>
        <p:cxnSp>
          <p:nvCxnSpPr>
            <p:cNvPr id="5184" name="Google Shape;5184;p328"/>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5185" name="Google Shape;5185;p328"/>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5186" name="Google Shape;5186;p328"/>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5187"/>
        <p:cNvGrpSpPr/>
        <p:nvPr/>
      </p:nvGrpSpPr>
      <p:grpSpPr>
        <a:xfrm>
          <a:off x="0" y="0"/>
          <a:ext cx="0" cy="0"/>
          <a:chOff x="0" y="0"/>
          <a:chExt cx="0" cy="0"/>
        </a:xfrm>
      </p:grpSpPr>
      <p:sp>
        <p:nvSpPr>
          <p:cNvPr id="5188" name="Google Shape;5188;p32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89" name="Google Shape;5189;p32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190" name="Google Shape;5190;p329"/>
          <p:cNvGrpSpPr/>
          <p:nvPr/>
        </p:nvGrpSpPr>
        <p:grpSpPr>
          <a:xfrm>
            <a:off x="2263140" y="1653932"/>
            <a:ext cx="4747260" cy="830997"/>
            <a:chOff x="2263140" y="1779657"/>
            <a:chExt cx="4747260" cy="830997"/>
          </a:xfrm>
        </p:grpSpPr>
        <p:cxnSp>
          <p:nvCxnSpPr>
            <p:cNvPr id="5191" name="Google Shape;5191;p329"/>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5192" name="Google Shape;5192;p329"/>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5193" name="Google Shape;5193;p329"/>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5194"/>
        <p:cNvGrpSpPr/>
        <p:nvPr/>
      </p:nvGrpSpPr>
      <p:grpSpPr>
        <a:xfrm>
          <a:off x="0" y="0"/>
          <a:ext cx="0" cy="0"/>
          <a:chOff x="0" y="0"/>
          <a:chExt cx="0" cy="0"/>
        </a:xfrm>
      </p:grpSpPr>
      <p:sp>
        <p:nvSpPr>
          <p:cNvPr id="5195" name="Google Shape;5195;p33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96" name="Google Shape;5196;p33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197" name="Google Shape;5197;p330"/>
          <p:cNvGrpSpPr/>
          <p:nvPr/>
        </p:nvGrpSpPr>
        <p:grpSpPr>
          <a:xfrm>
            <a:off x="1403060" y="1183590"/>
            <a:ext cx="6337881" cy="1569620"/>
            <a:chOff x="1492092" y="1002130"/>
            <a:chExt cx="6337881" cy="1569620"/>
          </a:xfrm>
        </p:grpSpPr>
        <p:cxnSp>
          <p:nvCxnSpPr>
            <p:cNvPr id="5198" name="Google Shape;5198;p330"/>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5199" name="Google Shape;5199;p330"/>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5200" name="Google Shape;5200;p330"/>
          <p:cNvGrpSpPr/>
          <p:nvPr/>
        </p:nvGrpSpPr>
        <p:grpSpPr>
          <a:xfrm>
            <a:off x="1492092" y="3662045"/>
            <a:ext cx="6159817" cy="71120"/>
            <a:chOff x="2145983" y="2931954"/>
            <a:chExt cx="6159817" cy="71120"/>
          </a:xfrm>
        </p:grpSpPr>
        <p:sp>
          <p:nvSpPr>
            <p:cNvPr id="5201" name="Google Shape;5201;p330"/>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02" name="Google Shape;5202;p330"/>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03" name="Google Shape;5203;p330"/>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5204"/>
        <p:cNvGrpSpPr/>
        <p:nvPr/>
      </p:nvGrpSpPr>
      <p:grpSpPr>
        <a:xfrm>
          <a:off x="0" y="0"/>
          <a:ext cx="0" cy="0"/>
          <a:chOff x="0" y="0"/>
          <a:chExt cx="0" cy="0"/>
        </a:xfrm>
      </p:grpSpPr>
      <p:grpSp>
        <p:nvGrpSpPr>
          <p:cNvPr id="5205" name="Google Shape;5205;p331"/>
          <p:cNvGrpSpPr/>
          <p:nvPr/>
        </p:nvGrpSpPr>
        <p:grpSpPr>
          <a:xfrm>
            <a:off x="444" y="0"/>
            <a:ext cx="9143556" cy="5143500"/>
            <a:chOff x="444" y="317809"/>
            <a:chExt cx="9143556" cy="5143500"/>
          </a:xfrm>
        </p:grpSpPr>
        <p:pic>
          <p:nvPicPr>
            <p:cNvPr id="5206" name="Google Shape;5206;p33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207" name="Google Shape;5207;p33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208" name="Google Shape;5208;p33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5209" name="Google Shape;5209;p331"/>
          <p:cNvGrpSpPr/>
          <p:nvPr/>
        </p:nvGrpSpPr>
        <p:grpSpPr>
          <a:xfrm>
            <a:off x="904073" y="1547578"/>
            <a:ext cx="7494347" cy="2133815"/>
            <a:chOff x="822793" y="1506938"/>
            <a:chExt cx="7494347" cy="2133815"/>
          </a:xfrm>
        </p:grpSpPr>
        <p:sp>
          <p:nvSpPr>
            <p:cNvPr id="5210" name="Google Shape;5210;p331"/>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11" name="Google Shape;5211;p331"/>
            <p:cNvGrpSpPr/>
            <p:nvPr/>
          </p:nvGrpSpPr>
          <p:grpSpPr>
            <a:xfrm>
              <a:off x="822793" y="1506938"/>
              <a:ext cx="7391734" cy="1999241"/>
              <a:chOff x="1565910" y="1469735"/>
              <a:chExt cx="6079542" cy="2048377"/>
            </a:xfrm>
          </p:grpSpPr>
          <p:sp>
            <p:nvSpPr>
              <p:cNvPr id="5212" name="Google Shape;5212;p331"/>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13" name="Google Shape;5213;p331"/>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214" name="Google Shape;5214;p331"/>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5215"/>
        <p:cNvGrpSpPr/>
        <p:nvPr/>
      </p:nvGrpSpPr>
      <p:grpSpPr>
        <a:xfrm>
          <a:off x="0" y="0"/>
          <a:ext cx="0" cy="0"/>
          <a:chOff x="0" y="0"/>
          <a:chExt cx="0" cy="0"/>
        </a:xfrm>
      </p:grpSpPr>
      <p:grpSp>
        <p:nvGrpSpPr>
          <p:cNvPr id="5216" name="Google Shape;5216;p332"/>
          <p:cNvGrpSpPr/>
          <p:nvPr/>
        </p:nvGrpSpPr>
        <p:grpSpPr>
          <a:xfrm>
            <a:off x="444" y="0"/>
            <a:ext cx="9143556" cy="5143500"/>
            <a:chOff x="444" y="317809"/>
            <a:chExt cx="9143556" cy="5143500"/>
          </a:xfrm>
        </p:grpSpPr>
        <p:pic>
          <p:nvPicPr>
            <p:cNvPr id="5217" name="Google Shape;5217;p332"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218" name="Google Shape;5218;p332"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219" name="Google Shape;5219;p33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5220" name="Google Shape;5220;p332"/>
          <p:cNvGrpSpPr/>
          <p:nvPr/>
        </p:nvGrpSpPr>
        <p:grpSpPr>
          <a:xfrm>
            <a:off x="904073" y="1547578"/>
            <a:ext cx="7494347" cy="2133815"/>
            <a:chOff x="822793" y="1506938"/>
            <a:chExt cx="7494347" cy="2133815"/>
          </a:xfrm>
        </p:grpSpPr>
        <p:sp>
          <p:nvSpPr>
            <p:cNvPr id="5221" name="Google Shape;5221;p332"/>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22" name="Google Shape;5222;p332"/>
            <p:cNvGrpSpPr/>
            <p:nvPr/>
          </p:nvGrpSpPr>
          <p:grpSpPr>
            <a:xfrm>
              <a:off x="822793" y="1506938"/>
              <a:ext cx="7391734" cy="1999241"/>
              <a:chOff x="1565910" y="1469735"/>
              <a:chExt cx="6079542" cy="2048377"/>
            </a:xfrm>
          </p:grpSpPr>
          <p:sp>
            <p:nvSpPr>
              <p:cNvPr id="5223" name="Google Shape;5223;p332"/>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24" name="Google Shape;5224;p332"/>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225" name="Google Shape;5225;p332"/>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5226"/>
        <p:cNvGrpSpPr/>
        <p:nvPr/>
      </p:nvGrpSpPr>
      <p:grpSpPr>
        <a:xfrm>
          <a:off x="0" y="0"/>
          <a:ext cx="0" cy="0"/>
          <a:chOff x="0" y="0"/>
          <a:chExt cx="0" cy="0"/>
        </a:xfrm>
      </p:grpSpPr>
      <p:grpSp>
        <p:nvGrpSpPr>
          <p:cNvPr id="5227" name="Google Shape;5227;p333"/>
          <p:cNvGrpSpPr/>
          <p:nvPr/>
        </p:nvGrpSpPr>
        <p:grpSpPr>
          <a:xfrm>
            <a:off x="444" y="0"/>
            <a:ext cx="9143556" cy="5143500"/>
            <a:chOff x="444" y="317809"/>
            <a:chExt cx="9143556" cy="5143500"/>
          </a:xfrm>
        </p:grpSpPr>
        <p:pic>
          <p:nvPicPr>
            <p:cNvPr id="5228" name="Google Shape;5228;p33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229" name="Google Shape;5229;p33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230" name="Google Shape;5230;p33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5231" name="Google Shape;5231;p333"/>
          <p:cNvGrpSpPr/>
          <p:nvPr/>
        </p:nvGrpSpPr>
        <p:grpSpPr>
          <a:xfrm>
            <a:off x="904073" y="1547578"/>
            <a:ext cx="7494347" cy="2133815"/>
            <a:chOff x="822793" y="1506938"/>
            <a:chExt cx="7494347" cy="2133815"/>
          </a:xfrm>
        </p:grpSpPr>
        <p:sp>
          <p:nvSpPr>
            <p:cNvPr id="5232" name="Google Shape;5232;p333"/>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33" name="Google Shape;5233;p333"/>
            <p:cNvGrpSpPr/>
            <p:nvPr/>
          </p:nvGrpSpPr>
          <p:grpSpPr>
            <a:xfrm>
              <a:off x="822793" y="1506938"/>
              <a:ext cx="7391734" cy="1999241"/>
              <a:chOff x="1565910" y="1469735"/>
              <a:chExt cx="6079542" cy="2048377"/>
            </a:xfrm>
          </p:grpSpPr>
          <p:sp>
            <p:nvSpPr>
              <p:cNvPr id="5234" name="Google Shape;5234;p333"/>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35" name="Google Shape;5235;p333"/>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236" name="Google Shape;5236;p333"/>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223"/>
        <p:cNvGrpSpPr/>
        <p:nvPr/>
      </p:nvGrpSpPr>
      <p:grpSpPr>
        <a:xfrm>
          <a:off x="0" y="0"/>
          <a:ext cx="0" cy="0"/>
          <a:chOff x="0" y="0"/>
          <a:chExt cx="0" cy="0"/>
        </a:xfrm>
      </p:grpSpPr>
      <p:pic>
        <p:nvPicPr>
          <p:cNvPr id="224" name="Google Shape;224;p3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25" name="Google Shape;225;p35"/>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6" name="Google Shape;226;p35"/>
          <p:cNvSpPr>
            <a:spLocks noGrp="1"/>
          </p:cNvSpPr>
          <p:nvPr>
            <p:ph type="pic" idx="2"/>
          </p:nvPr>
        </p:nvSpPr>
        <p:spPr>
          <a:xfrm>
            <a:off x="0" y="667604"/>
            <a:ext cx="4201610" cy="3970337"/>
          </a:xfrm>
          <a:prstGeom prst="rect">
            <a:avLst/>
          </a:prstGeom>
          <a:noFill/>
          <a:ln>
            <a:noFill/>
          </a:ln>
        </p:spPr>
      </p:sp>
      <p:sp>
        <p:nvSpPr>
          <p:cNvPr id="227" name="Google Shape;227;p35"/>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8" name="Google Shape;228;p35"/>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9" name="Google Shape;229;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5237"/>
        <p:cNvGrpSpPr/>
        <p:nvPr/>
      </p:nvGrpSpPr>
      <p:grpSpPr>
        <a:xfrm>
          <a:off x="0" y="0"/>
          <a:ext cx="0" cy="0"/>
          <a:chOff x="0" y="0"/>
          <a:chExt cx="0" cy="0"/>
        </a:xfrm>
      </p:grpSpPr>
      <p:grpSp>
        <p:nvGrpSpPr>
          <p:cNvPr id="5238" name="Google Shape;5238;p334"/>
          <p:cNvGrpSpPr/>
          <p:nvPr/>
        </p:nvGrpSpPr>
        <p:grpSpPr>
          <a:xfrm>
            <a:off x="444" y="0"/>
            <a:ext cx="9143556" cy="5143500"/>
            <a:chOff x="444" y="317809"/>
            <a:chExt cx="9143556" cy="5143500"/>
          </a:xfrm>
        </p:grpSpPr>
        <p:pic>
          <p:nvPicPr>
            <p:cNvPr id="5239" name="Google Shape;5239;p33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240" name="Google Shape;5240;p33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241" name="Google Shape;5241;p33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242" name="Google Shape;5242;p334"/>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3" name="Google Shape;5243;p334"/>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4" name="Google Shape;5244;p334"/>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45" name="Google Shape;5245;p334"/>
          <p:cNvGrpSpPr/>
          <p:nvPr/>
        </p:nvGrpSpPr>
        <p:grpSpPr>
          <a:xfrm>
            <a:off x="1985011" y="1602036"/>
            <a:ext cx="502919" cy="45719"/>
            <a:chOff x="1985011" y="1602036"/>
            <a:chExt cx="502919" cy="45719"/>
          </a:xfrm>
        </p:grpSpPr>
        <p:sp>
          <p:nvSpPr>
            <p:cNvPr id="5246" name="Google Shape;5246;p334"/>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7" name="Google Shape;5247;p334"/>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8" name="Google Shape;5248;p334"/>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9" name="Google Shape;5249;p334"/>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250" name="Google Shape;5250;p334"/>
          <p:cNvGrpSpPr/>
          <p:nvPr/>
        </p:nvGrpSpPr>
        <p:grpSpPr>
          <a:xfrm>
            <a:off x="6656071" y="3518606"/>
            <a:ext cx="502919" cy="45719"/>
            <a:chOff x="6656071" y="3518606"/>
            <a:chExt cx="502919" cy="45719"/>
          </a:xfrm>
        </p:grpSpPr>
        <p:sp>
          <p:nvSpPr>
            <p:cNvPr id="5251" name="Google Shape;5251;p334"/>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2" name="Google Shape;5252;p334"/>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3" name="Google Shape;5253;p334"/>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4" name="Google Shape;5254;p334"/>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55" name="Google Shape;5255;p334"/>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5256"/>
        <p:cNvGrpSpPr/>
        <p:nvPr/>
      </p:nvGrpSpPr>
      <p:grpSpPr>
        <a:xfrm>
          <a:off x="0" y="0"/>
          <a:ext cx="0" cy="0"/>
          <a:chOff x="0" y="0"/>
          <a:chExt cx="0" cy="0"/>
        </a:xfrm>
      </p:grpSpPr>
      <p:grpSp>
        <p:nvGrpSpPr>
          <p:cNvPr id="5257" name="Google Shape;5257;p335"/>
          <p:cNvGrpSpPr/>
          <p:nvPr/>
        </p:nvGrpSpPr>
        <p:grpSpPr>
          <a:xfrm>
            <a:off x="444" y="0"/>
            <a:ext cx="9143556" cy="5143500"/>
            <a:chOff x="444" y="317809"/>
            <a:chExt cx="9143556" cy="5143500"/>
          </a:xfrm>
        </p:grpSpPr>
        <p:pic>
          <p:nvPicPr>
            <p:cNvPr id="5258" name="Google Shape;5258;p33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259" name="Google Shape;5259;p33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260" name="Google Shape;5260;p33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261" name="Google Shape;5261;p335"/>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2" name="Google Shape;5262;p335"/>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3" name="Google Shape;5263;p335"/>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64" name="Google Shape;5264;p335"/>
          <p:cNvGrpSpPr/>
          <p:nvPr/>
        </p:nvGrpSpPr>
        <p:grpSpPr>
          <a:xfrm>
            <a:off x="1985011" y="1602036"/>
            <a:ext cx="502919" cy="45719"/>
            <a:chOff x="1985011" y="1602036"/>
            <a:chExt cx="502919" cy="45719"/>
          </a:xfrm>
        </p:grpSpPr>
        <p:sp>
          <p:nvSpPr>
            <p:cNvPr id="5265" name="Google Shape;5265;p335"/>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6" name="Google Shape;5266;p335"/>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7" name="Google Shape;5267;p335"/>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8" name="Google Shape;5268;p335"/>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269" name="Google Shape;5269;p335"/>
          <p:cNvGrpSpPr/>
          <p:nvPr/>
        </p:nvGrpSpPr>
        <p:grpSpPr>
          <a:xfrm>
            <a:off x="6656071" y="3518606"/>
            <a:ext cx="502919" cy="45719"/>
            <a:chOff x="6656071" y="3518606"/>
            <a:chExt cx="502919" cy="45719"/>
          </a:xfrm>
        </p:grpSpPr>
        <p:sp>
          <p:nvSpPr>
            <p:cNvPr id="5270" name="Google Shape;5270;p335"/>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1" name="Google Shape;5271;p335"/>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2" name="Google Shape;5272;p335"/>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3" name="Google Shape;5273;p335"/>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74" name="Google Shape;5274;p335"/>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5275"/>
        <p:cNvGrpSpPr/>
        <p:nvPr/>
      </p:nvGrpSpPr>
      <p:grpSpPr>
        <a:xfrm>
          <a:off x="0" y="0"/>
          <a:ext cx="0" cy="0"/>
          <a:chOff x="0" y="0"/>
          <a:chExt cx="0" cy="0"/>
        </a:xfrm>
      </p:grpSpPr>
      <p:grpSp>
        <p:nvGrpSpPr>
          <p:cNvPr id="5276" name="Google Shape;5276;p336"/>
          <p:cNvGrpSpPr/>
          <p:nvPr/>
        </p:nvGrpSpPr>
        <p:grpSpPr>
          <a:xfrm>
            <a:off x="444" y="0"/>
            <a:ext cx="9143556" cy="5143500"/>
            <a:chOff x="444" y="317809"/>
            <a:chExt cx="9143556" cy="5143500"/>
          </a:xfrm>
        </p:grpSpPr>
        <p:pic>
          <p:nvPicPr>
            <p:cNvPr id="5277" name="Google Shape;5277;p33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278" name="Google Shape;5278;p33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279" name="Google Shape;5279;p33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280" name="Google Shape;5280;p336"/>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1" name="Google Shape;5281;p336"/>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2" name="Google Shape;5282;p336"/>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83" name="Google Shape;5283;p336"/>
          <p:cNvGrpSpPr/>
          <p:nvPr/>
        </p:nvGrpSpPr>
        <p:grpSpPr>
          <a:xfrm>
            <a:off x="1985011" y="1602036"/>
            <a:ext cx="502919" cy="45719"/>
            <a:chOff x="1985011" y="1602036"/>
            <a:chExt cx="502919" cy="45719"/>
          </a:xfrm>
        </p:grpSpPr>
        <p:sp>
          <p:nvSpPr>
            <p:cNvPr id="5284" name="Google Shape;5284;p336"/>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5" name="Google Shape;5285;p336"/>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6" name="Google Shape;5286;p336"/>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7" name="Google Shape;5287;p336"/>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288" name="Google Shape;5288;p336"/>
          <p:cNvGrpSpPr/>
          <p:nvPr/>
        </p:nvGrpSpPr>
        <p:grpSpPr>
          <a:xfrm>
            <a:off x="6656071" y="3518606"/>
            <a:ext cx="502919" cy="45719"/>
            <a:chOff x="6656071" y="3518606"/>
            <a:chExt cx="502919" cy="45719"/>
          </a:xfrm>
        </p:grpSpPr>
        <p:sp>
          <p:nvSpPr>
            <p:cNvPr id="5289" name="Google Shape;5289;p336"/>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90" name="Google Shape;5290;p336"/>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91" name="Google Shape;5291;p336"/>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92" name="Google Shape;5292;p336"/>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93" name="Google Shape;5293;p336"/>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5294"/>
        <p:cNvGrpSpPr/>
        <p:nvPr/>
      </p:nvGrpSpPr>
      <p:grpSpPr>
        <a:xfrm>
          <a:off x="0" y="0"/>
          <a:ext cx="0" cy="0"/>
          <a:chOff x="0" y="0"/>
          <a:chExt cx="0" cy="0"/>
        </a:xfrm>
      </p:grpSpPr>
      <p:sp>
        <p:nvSpPr>
          <p:cNvPr id="5295" name="Google Shape;5295;p337"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96" name="Google Shape;5296;p3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297" name="Google Shape;5297;p337"/>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5298" name="Google Shape;5298;p337"/>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9" name="Google Shape;5299;p337"/>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5300"/>
        <p:cNvGrpSpPr/>
        <p:nvPr/>
      </p:nvGrpSpPr>
      <p:grpSpPr>
        <a:xfrm>
          <a:off x="0" y="0"/>
          <a:ext cx="0" cy="0"/>
          <a:chOff x="0" y="0"/>
          <a:chExt cx="0" cy="0"/>
        </a:xfrm>
      </p:grpSpPr>
      <p:sp>
        <p:nvSpPr>
          <p:cNvPr id="5301" name="Google Shape;5301;p33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02" name="Google Shape;5302;p338"/>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03" name="Google Shape;5303;p338"/>
          <p:cNvPicPr preferRelativeResize="0"/>
          <p:nvPr/>
        </p:nvPicPr>
        <p:blipFill rotWithShape="1">
          <a:blip r:embed="rId2">
            <a:alphaModFix/>
          </a:blip>
          <a:srcRect r="41"/>
          <a:stretch/>
        </p:blipFill>
        <p:spPr>
          <a:xfrm>
            <a:off x="0" y="1166968"/>
            <a:ext cx="4113765" cy="3976529"/>
          </a:xfrm>
          <a:prstGeom prst="rect">
            <a:avLst/>
          </a:prstGeom>
          <a:noFill/>
          <a:ln>
            <a:noFill/>
          </a:ln>
        </p:spPr>
      </p:pic>
      <p:pic>
        <p:nvPicPr>
          <p:cNvPr id="5304" name="Google Shape;5304;p33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5305" name="Google Shape;5305;p338"/>
          <p:cNvGrpSpPr/>
          <p:nvPr/>
        </p:nvGrpSpPr>
        <p:grpSpPr>
          <a:xfrm>
            <a:off x="724005" y="301093"/>
            <a:ext cx="2665754" cy="542340"/>
            <a:chOff x="5567543" y="349969"/>
            <a:chExt cx="2665754" cy="542340"/>
          </a:xfrm>
        </p:grpSpPr>
        <p:sp>
          <p:nvSpPr>
            <p:cNvPr id="5306" name="Google Shape;5306;p338"/>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5307" name="Google Shape;5307;p338"/>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5308" name="Google Shape;5308;p338"/>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5309"/>
        <p:cNvGrpSpPr/>
        <p:nvPr/>
      </p:nvGrpSpPr>
      <p:grpSpPr>
        <a:xfrm>
          <a:off x="0" y="0"/>
          <a:ext cx="0" cy="0"/>
          <a:chOff x="0" y="0"/>
          <a:chExt cx="0" cy="0"/>
        </a:xfrm>
      </p:grpSpPr>
      <p:sp>
        <p:nvSpPr>
          <p:cNvPr id="5310" name="Google Shape;5310;p339"/>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11" name="Google Shape;5311;p339"/>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12" name="Google Shape;5312;p339"/>
          <p:cNvPicPr preferRelativeResize="0"/>
          <p:nvPr/>
        </p:nvPicPr>
        <p:blipFill rotWithShape="1">
          <a:blip r:embed="rId2">
            <a:alphaModFix/>
          </a:blip>
          <a:srcRect r="41"/>
          <a:stretch/>
        </p:blipFill>
        <p:spPr>
          <a:xfrm>
            <a:off x="0" y="1166968"/>
            <a:ext cx="4113765" cy="3976529"/>
          </a:xfrm>
          <a:prstGeom prst="rect">
            <a:avLst/>
          </a:prstGeom>
          <a:noFill/>
          <a:ln>
            <a:noFill/>
          </a:ln>
        </p:spPr>
      </p:pic>
      <p:sp>
        <p:nvSpPr>
          <p:cNvPr id="5313" name="Google Shape;5313;p339"/>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14" name="Google Shape;5314;p33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15" name="Google Shape;5315;p339"/>
          <p:cNvGrpSpPr/>
          <p:nvPr/>
        </p:nvGrpSpPr>
        <p:grpSpPr>
          <a:xfrm>
            <a:off x="724005" y="301093"/>
            <a:ext cx="2665754" cy="542340"/>
            <a:chOff x="5567543" y="349969"/>
            <a:chExt cx="2665754" cy="542340"/>
          </a:xfrm>
        </p:grpSpPr>
        <p:sp>
          <p:nvSpPr>
            <p:cNvPr id="5316" name="Google Shape;5316;p339"/>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5317" name="Google Shape;5317;p339"/>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5318" name="Google Shape;5318;p339"/>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5319"/>
        <p:cNvGrpSpPr/>
        <p:nvPr/>
      </p:nvGrpSpPr>
      <p:grpSpPr>
        <a:xfrm>
          <a:off x="0" y="0"/>
          <a:ext cx="0" cy="0"/>
          <a:chOff x="0" y="0"/>
          <a:chExt cx="0" cy="0"/>
        </a:xfrm>
      </p:grpSpPr>
      <p:sp>
        <p:nvSpPr>
          <p:cNvPr id="5320" name="Google Shape;5320;p34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21" name="Google Shape;5321;p340"/>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22" name="Google Shape;5322;p3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5323" name="Google Shape;5323;p340"/>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5324" name="Google Shape;5324;p34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5" name="Google Shape;5325;p340"/>
          <p:cNvSpPr>
            <a:spLocks noGrp="1"/>
          </p:cNvSpPr>
          <p:nvPr>
            <p:ph type="pic" idx="2"/>
          </p:nvPr>
        </p:nvSpPr>
        <p:spPr>
          <a:xfrm>
            <a:off x="-1" y="1166963"/>
            <a:ext cx="4113765" cy="3976533"/>
          </a:xfrm>
          <a:prstGeom prst="rect">
            <a:avLst/>
          </a:prstGeom>
          <a:noFill/>
          <a:ln>
            <a:noFill/>
          </a:ln>
        </p:spPr>
      </p:sp>
      <p:sp>
        <p:nvSpPr>
          <p:cNvPr id="5326" name="Google Shape;5326;p340"/>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5327"/>
        <p:cNvGrpSpPr/>
        <p:nvPr/>
      </p:nvGrpSpPr>
      <p:grpSpPr>
        <a:xfrm>
          <a:off x="0" y="0"/>
          <a:ext cx="0" cy="0"/>
          <a:chOff x="0" y="0"/>
          <a:chExt cx="0" cy="0"/>
        </a:xfrm>
      </p:grpSpPr>
      <p:sp>
        <p:nvSpPr>
          <p:cNvPr id="5328" name="Google Shape;5328;p34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29" name="Google Shape;5329;p341"/>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30" name="Google Shape;5330;p341"/>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31" name="Google Shape;5331;p34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2" name="Google Shape;5332;p34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3" name="Google Shape;5333;p341"/>
          <p:cNvSpPr>
            <a:spLocks noGrp="1"/>
          </p:cNvSpPr>
          <p:nvPr>
            <p:ph type="pic" idx="2"/>
          </p:nvPr>
        </p:nvSpPr>
        <p:spPr>
          <a:xfrm>
            <a:off x="-1" y="1166963"/>
            <a:ext cx="4113765" cy="3976533"/>
          </a:xfrm>
          <a:prstGeom prst="rect">
            <a:avLst/>
          </a:prstGeom>
          <a:noFill/>
          <a:ln>
            <a:noFill/>
          </a:ln>
        </p:spPr>
      </p:sp>
      <p:cxnSp>
        <p:nvCxnSpPr>
          <p:cNvPr id="5334" name="Google Shape;5334;p341"/>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5335" name="Google Shape;5335;p341"/>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5336"/>
        <p:cNvGrpSpPr/>
        <p:nvPr/>
      </p:nvGrpSpPr>
      <p:grpSpPr>
        <a:xfrm>
          <a:off x="0" y="0"/>
          <a:ext cx="0" cy="0"/>
          <a:chOff x="0" y="0"/>
          <a:chExt cx="0" cy="0"/>
        </a:xfrm>
      </p:grpSpPr>
      <p:sp>
        <p:nvSpPr>
          <p:cNvPr id="5337" name="Google Shape;5337;p342"/>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38" name="Google Shape;5338;p34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9" name="Google Shape;5339;p342"/>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40" name="Google Shape;5340;p342"/>
          <p:cNvSpPr>
            <a:spLocks noGrp="1"/>
          </p:cNvSpPr>
          <p:nvPr>
            <p:ph type="pic" idx="2"/>
          </p:nvPr>
        </p:nvSpPr>
        <p:spPr>
          <a:xfrm>
            <a:off x="-1" y="1166963"/>
            <a:ext cx="4113765" cy="3976533"/>
          </a:xfrm>
          <a:prstGeom prst="rect">
            <a:avLst/>
          </a:prstGeom>
          <a:noFill/>
          <a:ln>
            <a:noFill/>
          </a:ln>
        </p:spPr>
      </p:sp>
      <p:cxnSp>
        <p:nvCxnSpPr>
          <p:cNvPr id="5341" name="Google Shape;5341;p342"/>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5342" name="Google Shape;5342;p342"/>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5343"/>
        <p:cNvGrpSpPr/>
        <p:nvPr/>
      </p:nvGrpSpPr>
      <p:grpSpPr>
        <a:xfrm>
          <a:off x="0" y="0"/>
          <a:ext cx="0" cy="0"/>
          <a:chOff x="0" y="0"/>
          <a:chExt cx="0" cy="0"/>
        </a:xfrm>
      </p:grpSpPr>
      <p:sp>
        <p:nvSpPr>
          <p:cNvPr id="5344" name="Google Shape;5344;p343"/>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45" name="Google Shape;5345;p34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343"/>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47" name="Google Shape;5347;p343"/>
          <p:cNvSpPr>
            <a:spLocks noGrp="1"/>
          </p:cNvSpPr>
          <p:nvPr>
            <p:ph type="pic" idx="2"/>
          </p:nvPr>
        </p:nvSpPr>
        <p:spPr>
          <a:xfrm>
            <a:off x="-1" y="1166963"/>
            <a:ext cx="4113765" cy="3976533"/>
          </a:xfrm>
          <a:prstGeom prst="rect">
            <a:avLst/>
          </a:prstGeom>
          <a:noFill/>
          <a:ln>
            <a:noFill/>
          </a:ln>
        </p:spPr>
      </p:sp>
      <p:cxnSp>
        <p:nvCxnSpPr>
          <p:cNvPr id="5348" name="Google Shape;5348;p343"/>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5349" name="Google Shape;5349;p343"/>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230"/>
        <p:cNvGrpSpPr/>
        <p:nvPr/>
      </p:nvGrpSpPr>
      <p:grpSpPr>
        <a:xfrm>
          <a:off x="0" y="0"/>
          <a:ext cx="0" cy="0"/>
          <a:chOff x="0" y="0"/>
          <a:chExt cx="0" cy="0"/>
        </a:xfrm>
      </p:grpSpPr>
      <p:sp>
        <p:nvSpPr>
          <p:cNvPr id="231" name="Google Shape;231;p36"/>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3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6"/>
          <p:cNvSpPr>
            <a:spLocks noGrp="1"/>
          </p:cNvSpPr>
          <p:nvPr>
            <p:ph type="pic" idx="2"/>
          </p:nvPr>
        </p:nvSpPr>
        <p:spPr>
          <a:xfrm>
            <a:off x="1" y="0"/>
            <a:ext cx="4572000" cy="5143494"/>
          </a:xfrm>
          <a:prstGeom prst="rect">
            <a:avLst/>
          </a:prstGeom>
          <a:noFill/>
          <a:ln>
            <a:noFill/>
          </a:ln>
        </p:spPr>
      </p:sp>
      <p:sp>
        <p:nvSpPr>
          <p:cNvPr id="234" name="Google Shape;234;p36"/>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5" name="Google Shape;235;p36"/>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36"/>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36"/>
          <p:cNvSpPr>
            <a:spLocks noGrp="1"/>
          </p:cNvSpPr>
          <p:nvPr>
            <p:ph type="pic" idx="3"/>
          </p:nvPr>
        </p:nvSpPr>
        <p:spPr>
          <a:xfrm>
            <a:off x="4408678" y="1539292"/>
            <a:ext cx="318677" cy="318677"/>
          </a:xfrm>
          <a:prstGeom prst="rect">
            <a:avLst/>
          </a:prstGeom>
          <a:noFill/>
          <a:ln>
            <a:noFill/>
          </a:ln>
        </p:spPr>
      </p:sp>
      <p:sp>
        <p:nvSpPr>
          <p:cNvPr id="238" name="Google Shape;238;p36"/>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36"/>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36"/>
          <p:cNvSpPr>
            <a:spLocks noGrp="1"/>
          </p:cNvSpPr>
          <p:nvPr>
            <p:ph type="pic" idx="4"/>
          </p:nvPr>
        </p:nvSpPr>
        <p:spPr>
          <a:xfrm>
            <a:off x="4408678" y="3122801"/>
            <a:ext cx="318677" cy="318677"/>
          </a:xfrm>
          <a:prstGeom prst="rect">
            <a:avLst/>
          </a:prstGeom>
          <a:noFill/>
          <a:ln>
            <a:noFill/>
          </a:ln>
        </p:spPr>
      </p:sp>
      <p:sp>
        <p:nvSpPr>
          <p:cNvPr id="241" name="Google Shape;241;p36"/>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5350"/>
        <p:cNvGrpSpPr/>
        <p:nvPr/>
      </p:nvGrpSpPr>
      <p:grpSpPr>
        <a:xfrm>
          <a:off x="0" y="0"/>
          <a:ext cx="0" cy="0"/>
          <a:chOff x="0" y="0"/>
          <a:chExt cx="0" cy="0"/>
        </a:xfrm>
      </p:grpSpPr>
      <p:pic>
        <p:nvPicPr>
          <p:cNvPr id="5351" name="Google Shape;5351;p34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352" name="Google Shape;5352;p344"/>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53" name="Google Shape;5353;p344"/>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54" name="Google Shape;5354;p344"/>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355" name="Google Shape;5355;p344"/>
          <p:cNvPicPr preferRelativeResize="0"/>
          <p:nvPr/>
        </p:nvPicPr>
        <p:blipFill rotWithShape="1">
          <a:blip r:embed="rId3">
            <a:alphaModFix/>
          </a:blip>
          <a:srcRect t="44" r="6" b="11"/>
          <a:stretch/>
        </p:blipFill>
        <p:spPr>
          <a:xfrm flipH="1">
            <a:off x="4961317" y="472968"/>
            <a:ext cx="3982986" cy="4288221"/>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5356"/>
        <p:cNvGrpSpPr/>
        <p:nvPr/>
      </p:nvGrpSpPr>
      <p:grpSpPr>
        <a:xfrm>
          <a:off x="0" y="0"/>
          <a:ext cx="0" cy="0"/>
          <a:chOff x="0" y="0"/>
          <a:chExt cx="0" cy="0"/>
        </a:xfrm>
      </p:grpSpPr>
      <p:pic>
        <p:nvPicPr>
          <p:cNvPr id="5357" name="Google Shape;5357;p34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358" name="Google Shape;5358;p345"/>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59" name="Google Shape;5359;p345"/>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60" name="Google Shape;5360;p345"/>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361" name="Google Shape;5361;p345"/>
          <p:cNvPicPr preferRelativeResize="0"/>
          <p:nvPr/>
        </p:nvPicPr>
        <p:blipFill rotWithShape="1">
          <a:blip r:embed="rId3">
            <a:alphaModFix/>
          </a:blip>
          <a:srcRect t="44" r="6" b="11"/>
          <a:stretch/>
        </p:blipFill>
        <p:spPr>
          <a:xfrm flipH="1">
            <a:off x="4961317" y="472968"/>
            <a:ext cx="3982986" cy="4288221"/>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5362"/>
        <p:cNvGrpSpPr/>
        <p:nvPr/>
      </p:nvGrpSpPr>
      <p:grpSpPr>
        <a:xfrm>
          <a:off x="0" y="0"/>
          <a:ext cx="0" cy="0"/>
          <a:chOff x="0" y="0"/>
          <a:chExt cx="0" cy="0"/>
        </a:xfrm>
      </p:grpSpPr>
      <p:sp>
        <p:nvSpPr>
          <p:cNvPr id="5363" name="Google Shape;5363;p346"/>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64" name="Google Shape;5364;p34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365" name="Google Shape;5365;p346"/>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66" name="Google Shape;5366;p346"/>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67" name="Google Shape;5367;p346"/>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68" name="Google Shape;5368;p346"/>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5369"/>
        <p:cNvGrpSpPr/>
        <p:nvPr/>
      </p:nvGrpSpPr>
      <p:grpSpPr>
        <a:xfrm>
          <a:off x="0" y="0"/>
          <a:ext cx="0" cy="0"/>
          <a:chOff x="0" y="0"/>
          <a:chExt cx="0" cy="0"/>
        </a:xfrm>
      </p:grpSpPr>
      <p:pic>
        <p:nvPicPr>
          <p:cNvPr id="5370" name="Google Shape;5370;p3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5371" name="Google Shape;5371;p347"/>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5372" name="Google Shape;5372;p347"/>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5373"/>
        <p:cNvGrpSpPr/>
        <p:nvPr/>
      </p:nvGrpSpPr>
      <p:grpSpPr>
        <a:xfrm>
          <a:off x="0" y="0"/>
          <a:ext cx="0" cy="0"/>
          <a:chOff x="0" y="0"/>
          <a:chExt cx="0" cy="0"/>
        </a:xfrm>
      </p:grpSpPr>
      <p:sp>
        <p:nvSpPr>
          <p:cNvPr id="5374" name="Google Shape;5374;p34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75" name="Google Shape;5375;p34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376" name="Google Shape;5376;p348"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5377" name="Google Shape;5377;p348"/>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5378"/>
        <p:cNvGrpSpPr/>
        <p:nvPr/>
      </p:nvGrpSpPr>
      <p:grpSpPr>
        <a:xfrm>
          <a:off x="0" y="0"/>
          <a:ext cx="0" cy="0"/>
          <a:chOff x="0" y="0"/>
          <a:chExt cx="0" cy="0"/>
        </a:xfrm>
      </p:grpSpPr>
      <p:sp>
        <p:nvSpPr>
          <p:cNvPr id="5379" name="Google Shape;5379;p34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80" name="Google Shape;5380;p34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81" name="Google Shape;5381;p349"/>
          <p:cNvGrpSpPr/>
          <p:nvPr/>
        </p:nvGrpSpPr>
        <p:grpSpPr>
          <a:xfrm>
            <a:off x="3907491" y="3547977"/>
            <a:ext cx="1329018" cy="71718"/>
            <a:chOff x="3907491" y="3547977"/>
            <a:chExt cx="1329018" cy="71718"/>
          </a:xfrm>
        </p:grpSpPr>
        <p:sp>
          <p:nvSpPr>
            <p:cNvPr id="5382" name="Google Shape;5382;p349"/>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3" name="Google Shape;5383;p349"/>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4" name="Google Shape;5384;p349"/>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5" name="Google Shape;5385;p349"/>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6" name="Google Shape;5386;p349"/>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7" name="Google Shape;5387;p349"/>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8" name="Google Shape;5388;p349"/>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9" name="Google Shape;5389;p349"/>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0" name="Google Shape;5390;p349"/>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1" name="Google Shape;5391;p349"/>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392" name="Google Shape;5392;p34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5393"/>
        <p:cNvGrpSpPr/>
        <p:nvPr/>
      </p:nvGrpSpPr>
      <p:grpSpPr>
        <a:xfrm>
          <a:off x="0" y="0"/>
          <a:ext cx="0" cy="0"/>
          <a:chOff x="0" y="0"/>
          <a:chExt cx="0" cy="0"/>
        </a:xfrm>
      </p:grpSpPr>
      <p:sp>
        <p:nvSpPr>
          <p:cNvPr id="5394" name="Google Shape;5394;p35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95" name="Google Shape;5395;p35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96" name="Google Shape;5396;p350"/>
          <p:cNvGrpSpPr/>
          <p:nvPr/>
        </p:nvGrpSpPr>
        <p:grpSpPr>
          <a:xfrm>
            <a:off x="3907491" y="3547977"/>
            <a:ext cx="1329018" cy="71718"/>
            <a:chOff x="3837640" y="2865532"/>
            <a:chExt cx="1329018" cy="71718"/>
          </a:xfrm>
        </p:grpSpPr>
        <p:sp>
          <p:nvSpPr>
            <p:cNvPr id="5397" name="Google Shape;5397;p350"/>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8" name="Google Shape;5398;p350"/>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9" name="Google Shape;5399;p350"/>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0" name="Google Shape;5400;p350"/>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1" name="Google Shape;5401;p350"/>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2" name="Google Shape;5402;p350"/>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3" name="Google Shape;5403;p350"/>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4" name="Google Shape;5404;p350"/>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5" name="Google Shape;5405;p350"/>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6" name="Google Shape;5406;p350"/>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407" name="Google Shape;5407;p350"/>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5408"/>
        <p:cNvGrpSpPr/>
        <p:nvPr/>
      </p:nvGrpSpPr>
      <p:grpSpPr>
        <a:xfrm>
          <a:off x="0" y="0"/>
          <a:ext cx="0" cy="0"/>
          <a:chOff x="0" y="0"/>
          <a:chExt cx="0" cy="0"/>
        </a:xfrm>
      </p:grpSpPr>
      <p:pic>
        <p:nvPicPr>
          <p:cNvPr id="5409" name="Google Shape;5409;p351"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410" name="Google Shape;5410;p351"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5411" name="Google Shape;5411;p351"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5412" name="Google Shape;5412;p351"/>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413" name="Google Shape;5413;p351"/>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4" name="Google Shape;5414;p351"/>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5" name="Google Shape;5415;p351"/>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5416"/>
        <p:cNvGrpSpPr/>
        <p:nvPr/>
      </p:nvGrpSpPr>
      <p:grpSpPr>
        <a:xfrm>
          <a:off x="0" y="0"/>
          <a:ext cx="0" cy="0"/>
          <a:chOff x="0" y="0"/>
          <a:chExt cx="0" cy="0"/>
        </a:xfrm>
      </p:grpSpPr>
      <p:pic>
        <p:nvPicPr>
          <p:cNvPr id="5417" name="Google Shape;5417;p352"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18" name="Google Shape;5418;p35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5419" name="Google Shape;5419;p352"/>
          <p:cNvGrpSpPr/>
          <p:nvPr/>
        </p:nvGrpSpPr>
        <p:grpSpPr>
          <a:xfrm>
            <a:off x="-900" y="1034935"/>
            <a:ext cx="9146700" cy="1842077"/>
            <a:chOff x="-900" y="1034935"/>
            <a:chExt cx="9146700" cy="1842077"/>
          </a:xfrm>
        </p:grpSpPr>
        <p:sp>
          <p:nvSpPr>
            <p:cNvPr id="5420" name="Google Shape;5420;p35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5421" name="Google Shape;5421;p352"/>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5422" name="Google Shape;5422;p352"/>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5423" name="Google Shape;5423;p352"/>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5424"/>
        <p:cNvGrpSpPr/>
        <p:nvPr/>
      </p:nvGrpSpPr>
      <p:grpSpPr>
        <a:xfrm>
          <a:off x="0" y="0"/>
          <a:ext cx="0" cy="0"/>
          <a:chOff x="0" y="0"/>
          <a:chExt cx="0" cy="0"/>
        </a:xfrm>
      </p:grpSpPr>
      <p:pic>
        <p:nvPicPr>
          <p:cNvPr id="5425" name="Google Shape;5425;p35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26" name="Google Shape;5426;p35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5427" name="Google Shape;5427;p353"/>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5428" name="Google Shape;5428;p353"/>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429" name="Google Shape;5429;p353"/>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5430" name="Google Shape;5430;p353"/>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42"/>
        <p:cNvGrpSpPr/>
        <p:nvPr/>
      </p:nvGrpSpPr>
      <p:grpSpPr>
        <a:xfrm>
          <a:off x="0" y="0"/>
          <a:ext cx="0" cy="0"/>
          <a:chOff x="0" y="0"/>
          <a:chExt cx="0" cy="0"/>
        </a:xfrm>
      </p:grpSpPr>
      <p:sp>
        <p:nvSpPr>
          <p:cNvPr id="243" name="Google Shape;243;p37"/>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4" name="Google Shape;244;p3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a:spLocks noGrp="1"/>
          </p:cNvSpPr>
          <p:nvPr>
            <p:ph type="pic" idx="2"/>
          </p:nvPr>
        </p:nvSpPr>
        <p:spPr>
          <a:xfrm>
            <a:off x="1" y="0"/>
            <a:ext cx="4572000" cy="5143494"/>
          </a:xfrm>
          <a:prstGeom prst="rect">
            <a:avLst/>
          </a:prstGeom>
          <a:noFill/>
          <a:ln>
            <a:noFill/>
          </a:ln>
        </p:spPr>
      </p:sp>
      <p:sp>
        <p:nvSpPr>
          <p:cNvPr id="246" name="Google Shape;246;p37"/>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37"/>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37"/>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37"/>
          <p:cNvSpPr>
            <a:spLocks noGrp="1"/>
          </p:cNvSpPr>
          <p:nvPr>
            <p:ph type="pic" idx="3"/>
          </p:nvPr>
        </p:nvSpPr>
        <p:spPr>
          <a:xfrm>
            <a:off x="4408678" y="1539292"/>
            <a:ext cx="318677" cy="318677"/>
          </a:xfrm>
          <a:prstGeom prst="rect">
            <a:avLst/>
          </a:prstGeom>
          <a:noFill/>
          <a:ln>
            <a:noFill/>
          </a:ln>
        </p:spPr>
      </p:sp>
      <p:sp>
        <p:nvSpPr>
          <p:cNvPr id="250" name="Google Shape;250;p37"/>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 name="Google Shape;251;p37"/>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p37"/>
          <p:cNvSpPr>
            <a:spLocks noGrp="1"/>
          </p:cNvSpPr>
          <p:nvPr>
            <p:ph type="pic" idx="4"/>
          </p:nvPr>
        </p:nvSpPr>
        <p:spPr>
          <a:xfrm>
            <a:off x="4408678" y="3122801"/>
            <a:ext cx="318677" cy="318677"/>
          </a:xfrm>
          <a:prstGeom prst="rect">
            <a:avLst/>
          </a:prstGeom>
          <a:noFill/>
          <a:ln>
            <a:noFill/>
          </a:ln>
        </p:spPr>
      </p:sp>
      <p:sp>
        <p:nvSpPr>
          <p:cNvPr id="253" name="Google Shape;253;p37"/>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5431"/>
        <p:cNvGrpSpPr/>
        <p:nvPr/>
      </p:nvGrpSpPr>
      <p:grpSpPr>
        <a:xfrm>
          <a:off x="0" y="0"/>
          <a:ext cx="0" cy="0"/>
          <a:chOff x="0" y="0"/>
          <a:chExt cx="0" cy="0"/>
        </a:xfrm>
      </p:grpSpPr>
      <p:pic>
        <p:nvPicPr>
          <p:cNvPr id="5432" name="Google Shape;5432;p35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33" name="Google Shape;5433;p35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5434" name="Google Shape;5434;p354"/>
          <p:cNvGrpSpPr/>
          <p:nvPr/>
        </p:nvGrpSpPr>
        <p:grpSpPr>
          <a:xfrm>
            <a:off x="-900" y="1034935"/>
            <a:ext cx="9146700" cy="1842077"/>
            <a:chOff x="-900" y="1034935"/>
            <a:chExt cx="9146700" cy="1842077"/>
          </a:xfrm>
        </p:grpSpPr>
        <p:sp>
          <p:nvSpPr>
            <p:cNvPr id="5435" name="Google Shape;5435;p354"/>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5436" name="Google Shape;5436;p354"/>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5437" name="Google Shape;5437;p354"/>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5438" name="Google Shape;5438;p354"/>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5439"/>
        <p:cNvGrpSpPr/>
        <p:nvPr/>
      </p:nvGrpSpPr>
      <p:grpSpPr>
        <a:xfrm>
          <a:off x="0" y="0"/>
          <a:ext cx="0" cy="0"/>
          <a:chOff x="0" y="0"/>
          <a:chExt cx="0" cy="0"/>
        </a:xfrm>
      </p:grpSpPr>
      <p:pic>
        <p:nvPicPr>
          <p:cNvPr id="5440" name="Google Shape;5440;p35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41" name="Google Shape;5441;p35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5442" name="Google Shape;5442;p355"/>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5443" name="Google Shape;5443;p355"/>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444" name="Google Shape;5444;p355"/>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5445" name="Google Shape;5445;p355"/>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5446"/>
        <p:cNvGrpSpPr/>
        <p:nvPr/>
      </p:nvGrpSpPr>
      <p:grpSpPr>
        <a:xfrm>
          <a:off x="0" y="0"/>
          <a:ext cx="0" cy="0"/>
          <a:chOff x="0" y="0"/>
          <a:chExt cx="0" cy="0"/>
        </a:xfrm>
      </p:grpSpPr>
      <p:pic>
        <p:nvPicPr>
          <p:cNvPr id="5447" name="Google Shape;5447;p35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448" name="Google Shape;5448;p356"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5449" name="Google Shape;5449;p356"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5450" name="Google Shape;5450;p356"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5451" name="Google Shape;5451;p356"/>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5452"/>
        <p:cNvGrpSpPr/>
        <p:nvPr/>
      </p:nvGrpSpPr>
      <p:grpSpPr>
        <a:xfrm>
          <a:off x="0" y="0"/>
          <a:ext cx="0" cy="0"/>
          <a:chOff x="0" y="0"/>
          <a:chExt cx="0" cy="0"/>
        </a:xfrm>
      </p:grpSpPr>
      <p:grpSp>
        <p:nvGrpSpPr>
          <p:cNvPr id="5453" name="Google Shape;5453;p357"/>
          <p:cNvGrpSpPr/>
          <p:nvPr/>
        </p:nvGrpSpPr>
        <p:grpSpPr>
          <a:xfrm>
            <a:off x="444" y="0"/>
            <a:ext cx="9143556" cy="5143500"/>
            <a:chOff x="444" y="317809"/>
            <a:chExt cx="9143556" cy="5143500"/>
          </a:xfrm>
        </p:grpSpPr>
        <p:pic>
          <p:nvPicPr>
            <p:cNvPr id="5454" name="Google Shape;5454;p35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5455" name="Google Shape;5455;p35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5456" name="Google Shape;5456;p35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5457" name="Google Shape;5457;p357"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5458" name="Google Shape;5458;p357"/>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9" name="Google Shape;5459;p357"/>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5460"/>
        <p:cNvGrpSpPr/>
        <p:nvPr/>
      </p:nvGrpSpPr>
      <p:grpSpPr>
        <a:xfrm>
          <a:off x="0" y="0"/>
          <a:ext cx="0" cy="0"/>
          <a:chOff x="0" y="0"/>
          <a:chExt cx="0" cy="0"/>
        </a:xfrm>
      </p:grpSpPr>
      <p:pic>
        <p:nvPicPr>
          <p:cNvPr id="5461" name="Google Shape;5461;p358"/>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5462" name="Google Shape;5462;p35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463" name="Google Shape;5463;p358"/>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5464" name="Google Shape;5464;p358"/>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5" name="Google Shape;5465;p358"/>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5466"/>
        <p:cNvGrpSpPr/>
        <p:nvPr/>
      </p:nvGrpSpPr>
      <p:grpSpPr>
        <a:xfrm>
          <a:off x="0" y="0"/>
          <a:ext cx="0" cy="0"/>
          <a:chOff x="0" y="0"/>
          <a:chExt cx="0" cy="0"/>
        </a:xfrm>
      </p:grpSpPr>
      <p:grpSp>
        <p:nvGrpSpPr>
          <p:cNvPr id="5467" name="Google Shape;5467;p359"/>
          <p:cNvGrpSpPr/>
          <p:nvPr/>
        </p:nvGrpSpPr>
        <p:grpSpPr>
          <a:xfrm>
            <a:off x="-3149" y="1"/>
            <a:ext cx="9147149" cy="5143500"/>
            <a:chOff x="-3149" y="1"/>
            <a:chExt cx="9147149" cy="5143500"/>
          </a:xfrm>
        </p:grpSpPr>
        <p:pic>
          <p:nvPicPr>
            <p:cNvPr id="5468" name="Google Shape;5468;p359"/>
            <p:cNvPicPr preferRelativeResize="0"/>
            <p:nvPr/>
          </p:nvPicPr>
          <p:blipFill rotWithShape="1">
            <a:blip r:embed="rId2">
              <a:alphaModFix/>
            </a:blip>
            <a:srcRect t="103" b="41"/>
            <a:stretch/>
          </p:blipFill>
          <p:spPr>
            <a:xfrm>
              <a:off x="-3149" y="1"/>
              <a:ext cx="9144002" cy="5143500"/>
            </a:xfrm>
            <a:prstGeom prst="rect">
              <a:avLst/>
            </a:prstGeom>
            <a:noFill/>
            <a:ln>
              <a:noFill/>
            </a:ln>
          </p:spPr>
        </p:pic>
        <p:sp>
          <p:nvSpPr>
            <p:cNvPr id="5469" name="Google Shape;5469;p359"/>
            <p:cNvSpPr/>
            <p:nvPr/>
          </p:nvSpPr>
          <p:spPr>
            <a:xfrm>
              <a:off x="-938" y="2804160"/>
              <a:ext cx="9144938" cy="2339340"/>
            </a:xfrm>
            <a:prstGeom prst="rect">
              <a:avLst/>
            </a:prstGeom>
            <a:solidFill>
              <a:schemeClr val="dk2">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470" name="Google Shape;5470;p35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5471" name="Google Shape;5471;p359"/>
          <p:cNvGrpSpPr/>
          <p:nvPr/>
        </p:nvGrpSpPr>
        <p:grpSpPr>
          <a:xfrm>
            <a:off x="2349390" y="1908808"/>
            <a:ext cx="4506182" cy="1790703"/>
            <a:chOff x="2560319" y="1790699"/>
            <a:chExt cx="4084321" cy="1623060"/>
          </a:xfrm>
        </p:grpSpPr>
        <p:sp>
          <p:nvSpPr>
            <p:cNvPr id="5472" name="Google Shape;5472;p359"/>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5473" name="Google Shape;5473;p359"/>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5474" name="Google Shape;5474;p359"/>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75" name="Google Shape;5475;p359"/>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5476"/>
        <p:cNvGrpSpPr/>
        <p:nvPr/>
      </p:nvGrpSpPr>
      <p:grpSpPr>
        <a:xfrm>
          <a:off x="0" y="0"/>
          <a:ext cx="0" cy="0"/>
          <a:chOff x="0" y="0"/>
          <a:chExt cx="0" cy="0"/>
        </a:xfrm>
      </p:grpSpPr>
      <p:grpSp>
        <p:nvGrpSpPr>
          <p:cNvPr id="5477" name="Google Shape;5477;p360"/>
          <p:cNvGrpSpPr/>
          <p:nvPr/>
        </p:nvGrpSpPr>
        <p:grpSpPr>
          <a:xfrm>
            <a:off x="-3149" y="1"/>
            <a:ext cx="9147149" cy="5143500"/>
            <a:chOff x="-3149" y="1"/>
            <a:chExt cx="9147149" cy="5143500"/>
          </a:xfrm>
        </p:grpSpPr>
        <p:pic>
          <p:nvPicPr>
            <p:cNvPr id="5478" name="Google Shape;5478;p360"/>
            <p:cNvPicPr preferRelativeResize="0"/>
            <p:nvPr/>
          </p:nvPicPr>
          <p:blipFill rotWithShape="1">
            <a:blip r:embed="rId2">
              <a:alphaModFix/>
            </a:blip>
            <a:srcRect t="103" b="41"/>
            <a:stretch/>
          </p:blipFill>
          <p:spPr>
            <a:xfrm>
              <a:off x="-3149" y="1"/>
              <a:ext cx="9144002" cy="5143500"/>
            </a:xfrm>
            <a:prstGeom prst="rect">
              <a:avLst/>
            </a:prstGeom>
            <a:noFill/>
            <a:ln>
              <a:noFill/>
            </a:ln>
          </p:spPr>
        </p:pic>
        <p:sp>
          <p:nvSpPr>
            <p:cNvPr id="5479" name="Google Shape;5479;p360"/>
            <p:cNvSpPr/>
            <p:nvPr/>
          </p:nvSpPr>
          <p:spPr>
            <a:xfrm>
              <a:off x="-938" y="2804160"/>
              <a:ext cx="9144938" cy="233934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480" name="Google Shape;5480;p360"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5481" name="Google Shape;5481;p360"/>
          <p:cNvGrpSpPr/>
          <p:nvPr/>
        </p:nvGrpSpPr>
        <p:grpSpPr>
          <a:xfrm>
            <a:off x="2349390" y="1908808"/>
            <a:ext cx="4506182" cy="1790703"/>
            <a:chOff x="2560319" y="1790699"/>
            <a:chExt cx="4084321" cy="1623060"/>
          </a:xfrm>
        </p:grpSpPr>
        <p:sp>
          <p:nvSpPr>
            <p:cNvPr id="5482" name="Google Shape;5482;p360"/>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5483" name="Google Shape;5483;p360"/>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5484" name="Google Shape;5484;p360"/>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5" name="Google Shape;5485;p360"/>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5486"/>
        <p:cNvGrpSpPr/>
        <p:nvPr/>
      </p:nvGrpSpPr>
      <p:grpSpPr>
        <a:xfrm>
          <a:off x="0" y="0"/>
          <a:ext cx="0" cy="0"/>
          <a:chOff x="0" y="0"/>
          <a:chExt cx="0" cy="0"/>
        </a:xfrm>
      </p:grpSpPr>
      <p:sp>
        <p:nvSpPr>
          <p:cNvPr id="5487" name="Google Shape;5487;p361"/>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488" name="Google Shape;5488;p36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9" name="Google Shape;5489;p361"/>
          <p:cNvSpPr>
            <a:spLocks noGrp="1"/>
          </p:cNvSpPr>
          <p:nvPr>
            <p:ph type="pic" idx="2"/>
          </p:nvPr>
        </p:nvSpPr>
        <p:spPr>
          <a:xfrm>
            <a:off x="-1" y="0"/>
            <a:ext cx="4690335" cy="5139879"/>
          </a:xfrm>
          <a:prstGeom prst="rect">
            <a:avLst/>
          </a:prstGeom>
          <a:noFill/>
          <a:ln>
            <a:noFill/>
          </a:ln>
        </p:spPr>
      </p:sp>
      <p:sp>
        <p:nvSpPr>
          <p:cNvPr id="5490" name="Google Shape;5490;p361"/>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5491" name="Google Shape;5491;p361"/>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2" name="Google Shape;5492;p361"/>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5493"/>
        <p:cNvGrpSpPr/>
        <p:nvPr/>
      </p:nvGrpSpPr>
      <p:grpSpPr>
        <a:xfrm>
          <a:off x="0" y="0"/>
          <a:ext cx="0" cy="0"/>
          <a:chOff x="0" y="0"/>
          <a:chExt cx="0" cy="0"/>
        </a:xfrm>
      </p:grpSpPr>
      <p:sp>
        <p:nvSpPr>
          <p:cNvPr id="5494" name="Google Shape;5494;p362"/>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495" name="Google Shape;5495;p36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6" name="Google Shape;5496;p362"/>
          <p:cNvSpPr>
            <a:spLocks noGrp="1"/>
          </p:cNvSpPr>
          <p:nvPr>
            <p:ph type="pic" idx="2"/>
          </p:nvPr>
        </p:nvSpPr>
        <p:spPr>
          <a:xfrm>
            <a:off x="-1" y="0"/>
            <a:ext cx="4690335" cy="5139879"/>
          </a:xfrm>
          <a:prstGeom prst="rect">
            <a:avLst/>
          </a:prstGeom>
          <a:noFill/>
          <a:ln>
            <a:noFill/>
          </a:ln>
        </p:spPr>
      </p:sp>
      <p:sp>
        <p:nvSpPr>
          <p:cNvPr id="5497" name="Google Shape;5497;p362"/>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5498" name="Google Shape;5498;p362"/>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9" name="Google Shape;5499;p362"/>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5500"/>
        <p:cNvGrpSpPr/>
        <p:nvPr/>
      </p:nvGrpSpPr>
      <p:grpSpPr>
        <a:xfrm>
          <a:off x="0" y="0"/>
          <a:ext cx="0" cy="0"/>
          <a:chOff x="0" y="0"/>
          <a:chExt cx="0" cy="0"/>
        </a:xfrm>
      </p:grpSpPr>
      <p:sp>
        <p:nvSpPr>
          <p:cNvPr id="5501" name="Google Shape;5501;p363"/>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502" name="Google Shape;5502;p36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3" name="Google Shape;5503;p363"/>
          <p:cNvSpPr>
            <a:spLocks noGrp="1"/>
          </p:cNvSpPr>
          <p:nvPr>
            <p:ph type="pic" idx="2"/>
          </p:nvPr>
        </p:nvSpPr>
        <p:spPr>
          <a:xfrm>
            <a:off x="-1" y="0"/>
            <a:ext cx="4690335" cy="5139879"/>
          </a:xfrm>
          <a:prstGeom prst="rect">
            <a:avLst/>
          </a:prstGeom>
          <a:noFill/>
          <a:ln>
            <a:noFill/>
          </a:ln>
        </p:spPr>
      </p:sp>
      <p:sp>
        <p:nvSpPr>
          <p:cNvPr id="5504" name="Google Shape;5504;p363"/>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5505" name="Google Shape;5505;p363"/>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6" name="Google Shape;5506;p363"/>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54"/>
        <p:cNvGrpSpPr/>
        <p:nvPr/>
      </p:nvGrpSpPr>
      <p:grpSpPr>
        <a:xfrm>
          <a:off x="0" y="0"/>
          <a:ext cx="0" cy="0"/>
          <a:chOff x="0" y="0"/>
          <a:chExt cx="0" cy="0"/>
        </a:xfrm>
      </p:grpSpPr>
      <p:pic>
        <p:nvPicPr>
          <p:cNvPr id="255" name="Google Shape;255;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56" name="Google Shape;256;p38"/>
          <p:cNvGrpSpPr/>
          <p:nvPr/>
        </p:nvGrpSpPr>
        <p:grpSpPr>
          <a:xfrm>
            <a:off x="4107305" y="941707"/>
            <a:ext cx="284686" cy="3999388"/>
            <a:chOff x="4107305" y="941707"/>
            <a:chExt cx="284686" cy="3999388"/>
          </a:xfrm>
        </p:grpSpPr>
        <p:sp>
          <p:nvSpPr>
            <p:cNvPr id="257" name="Google Shape;257;p38"/>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38"/>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38"/>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0" name="Google Shape;260;p38"/>
          <p:cNvSpPr>
            <a:spLocks noGrp="1"/>
          </p:cNvSpPr>
          <p:nvPr>
            <p:ph type="pic" idx="2"/>
          </p:nvPr>
        </p:nvSpPr>
        <p:spPr>
          <a:xfrm>
            <a:off x="219360" y="856040"/>
            <a:ext cx="3958630" cy="4287460"/>
          </a:xfrm>
          <a:prstGeom prst="rect">
            <a:avLst/>
          </a:prstGeom>
          <a:noFill/>
          <a:ln>
            <a:noFill/>
          </a:ln>
        </p:spPr>
      </p:sp>
      <p:sp>
        <p:nvSpPr>
          <p:cNvPr id="261" name="Google Shape;261;p38"/>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5507"/>
        <p:cNvGrpSpPr/>
        <p:nvPr/>
      </p:nvGrpSpPr>
      <p:grpSpPr>
        <a:xfrm>
          <a:off x="0" y="0"/>
          <a:ext cx="0" cy="0"/>
          <a:chOff x="0" y="0"/>
          <a:chExt cx="0" cy="0"/>
        </a:xfrm>
      </p:grpSpPr>
      <p:sp>
        <p:nvSpPr>
          <p:cNvPr id="5508" name="Google Shape;5508;p36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5509" name="Google Shape;5509;p364" descr="Background pattern&#10;&#10;Description automatically generated"/>
          <p:cNvPicPr preferRelativeResize="0"/>
          <p:nvPr/>
        </p:nvPicPr>
        <p:blipFill rotWithShape="1">
          <a:blip r:embed="rId2">
            <a:alphaModFix/>
          </a:blip>
          <a:srcRect l="41" r="40" b="81"/>
          <a:stretch/>
        </p:blipFill>
        <p:spPr>
          <a:xfrm rot="5400000">
            <a:off x="5391150" y="1390650"/>
            <a:ext cx="5143500" cy="2362200"/>
          </a:xfrm>
          <a:prstGeom prst="rect">
            <a:avLst/>
          </a:prstGeom>
          <a:solidFill>
            <a:schemeClr val="dk2"/>
          </a:solidFill>
          <a:ln>
            <a:noFill/>
          </a:ln>
        </p:spPr>
      </p:pic>
      <p:sp>
        <p:nvSpPr>
          <p:cNvPr id="5510" name="Google Shape;5510;p36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11" name="Google Shape;5511;p364"/>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512" name="Google Shape;5512;p364" descr="A picture containing indoor&#10;&#10;Description automatically generated"/>
          <p:cNvPicPr preferRelativeResize="0"/>
          <p:nvPr/>
        </p:nvPicPr>
        <p:blipFill rotWithShape="1">
          <a:blip r:embed="rId3">
            <a:alphaModFix/>
          </a:blip>
          <a:srcRect l="75" r="87"/>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5513" name="Google Shape;5513;p364"/>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4" name="Google Shape;5514;p364"/>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5515"/>
        <p:cNvGrpSpPr/>
        <p:nvPr/>
      </p:nvGrpSpPr>
      <p:grpSpPr>
        <a:xfrm>
          <a:off x="0" y="0"/>
          <a:ext cx="0" cy="0"/>
          <a:chOff x="0" y="0"/>
          <a:chExt cx="0" cy="0"/>
        </a:xfrm>
      </p:grpSpPr>
      <p:pic>
        <p:nvPicPr>
          <p:cNvPr id="5516" name="Google Shape;5516;p365"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17" name="Google Shape;5517;p36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551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64"/>
        <p:cNvGrpSpPr/>
        <p:nvPr/>
      </p:nvGrpSpPr>
      <p:grpSpPr>
        <a:xfrm>
          <a:off x="0" y="0"/>
          <a:ext cx="0" cy="0"/>
          <a:chOff x="0" y="0"/>
          <a:chExt cx="0" cy="0"/>
        </a:xfrm>
      </p:grpSpPr>
      <p:pic>
        <p:nvPicPr>
          <p:cNvPr id="265" name="Google Shape;265;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6" name="Google Shape;266;p39"/>
          <p:cNvSpPr>
            <a:spLocks noGrp="1"/>
          </p:cNvSpPr>
          <p:nvPr>
            <p:ph type="pic" idx="2"/>
          </p:nvPr>
        </p:nvSpPr>
        <p:spPr>
          <a:xfrm>
            <a:off x="4572000" y="0"/>
            <a:ext cx="4571990" cy="5143494"/>
          </a:xfrm>
          <a:prstGeom prst="rect">
            <a:avLst/>
          </a:prstGeom>
          <a:noFill/>
          <a:ln>
            <a:noFill/>
          </a:ln>
        </p:spPr>
      </p:sp>
      <p:sp>
        <p:nvSpPr>
          <p:cNvPr id="267" name="Google Shape;267;p39"/>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39"/>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9" name="Google Shape;269;p3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3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71"/>
        <p:cNvGrpSpPr/>
        <p:nvPr/>
      </p:nvGrpSpPr>
      <p:grpSpPr>
        <a:xfrm>
          <a:off x="0" y="0"/>
          <a:ext cx="0" cy="0"/>
          <a:chOff x="0" y="0"/>
          <a:chExt cx="0" cy="0"/>
        </a:xfrm>
      </p:grpSpPr>
      <p:pic>
        <p:nvPicPr>
          <p:cNvPr id="272" name="Google Shape;272;p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3" name="Google Shape;273;p40"/>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40"/>
          <p:cNvSpPr>
            <a:spLocks noGrp="1"/>
          </p:cNvSpPr>
          <p:nvPr>
            <p:ph type="pic" idx="2"/>
          </p:nvPr>
        </p:nvSpPr>
        <p:spPr>
          <a:xfrm>
            <a:off x="219360" y="856040"/>
            <a:ext cx="3958630" cy="4287460"/>
          </a:xfrm>
          <a:prstGeom prst="rect">
            <a:avLst/>
          </a:prstGeom>
          <a:noFill/>
          <a:ln>
            <a:noFill/>
          </a:ln>
        </p:spPr>
      </p:sp>
      <p:sp>
        <p:nvSpPr>
          <p:cNvPr id="275" name="Google Shape;275;p40"/>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 name="Google Shape;277;p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78"/>
        <p:cNvGrpSpPr/>
        <p:nvPr/>
      </p:nvGrpSpPr>
      <p:grpSpPr>
        <a:xfrm>
          <a:off x="0" y="0"/>
          <a:ext cx="0" cy="0"/>
          <a:chOff x="0" y="0"/>
          <a:chExt cx="0" cy="0"/>
        </a:xfrm>
      </p:grpSpPr>
      <p:pic>
        <p:nvPicPr>
          <p:cNvPr id="279" name="Google Shape;279;p4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0" name="Google Shape;280;p41"/>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41"/>
          <p:cNvSpPr>
            <a:spLocks noGrp="1"/>
          </p:cNvSpPr>
          <p:nvPr>
            <p:ph type="pic" idx="2"/>
          </p:nvPr>
        </p:nvSpPr>
        <p:spPr>
          <a:xfrm>
            <a:off x="235670" y="0"/>
            <a:ext cx="3582186" cy="5143494"/>
          </a:xfrm>
          <a:prstGeom prst="rect">
            <a:avLst/>
          </a:prstGeom>
          <a:noFill/>
          <a:ln>
            <a:noFill/>
          </a:ln>
        </p:spPr>
      </p:sp>
      <p:sp>
        <p:nvSpPr>
          <p:cNvPr id="282" name="Google Shape;282;p41"/>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1"/>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84"/>
        <p:cNvGrpSpPr/>
        <p:nvPr/>
      </p:nvGrpSpPr>
      <p:grpSpPr>
        <a:xfrm>
          <a:off x="0" y="0"/>
          <a:ext cx="0" cy="0"/>
          <a:chOff x="0" y="0"/>
          <a:chExt cx="0" cy="0"/>
        </a:xfrm>
      </p:grpSpPr>
      <p:sp>
        <p:nvSpPr>
          <p:cNvPr id="285" name="Google Shape;285;p42"/>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 name="Google Shape;286;p4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2"/>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p42"/>
          <p:cNvSpPr>
            <a:spLocks noGrp="1"/>
          </p:cNvSpPr>
          <p:nvPr>
            <p:ph type="pic" idx="2"/>
          </p:nvPr>
        </p:nvSpPr>
        <p:spPr>
          <a:xfrm>
            <a:off x="-1" y="0"/>
            <a:ext cx="5312965" cy="5143494"/>
          </a:xfrm>
          <a:prstGeom prst="rect">
            <a:avLst/>
          </a:prstGeom>
          <a:noFill/>
          <a:ln>
            <a:noFill/>
          </a:ln>
        </p:spPr>
      </p:sp>
      <p:sp>
        <p:nvSpPr>
          <p:cNvPr id="289" name="Google Shape;289;p42"/>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42"/>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91"/>
        <p:cNvGrpSpPr/>
        <p:nvPr/>
      </p:nvGrpSpPr>
      <p:grpSpPr>
        <a:xfrm>
          <a:off x="0" y="0"/>
          <a:ext cx="0" cy="0"/>
          <a:chOff x="0" y="0"/>
          <a:chExt cx="0" cy="0"/>
        </a:xfrm>
      </p:grpSpPr>
      <p:sp>
        <p:nvSpPr>
          <p:cNvPr id="292" name="Google Shape;292;p43"/>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93" name="Google Shape;293;p43"/>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94" name="Google Shape;294;p43"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95" name="Google Shape;295;p43"/>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6" name="Google Shape;296;p43"/>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43"/>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3"/>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99"/>
        <p:cNvGrpSpPr/>
        <p:nvPr/>
      </p:nvGrpSpPr>
      <p:grpSpPr>
        <a:xfrm>
          <a:off x="0" y="0"/>
          <a:ext cx="0" cy="0"/>
          <a:chOff x="0" y="0"/>
          <a:chExt cx="0" cy="0"/>
        </a:xfrm>
      </p:grpSpPr>
      <p:grpSp>
        <p:nvGrpSpPr>
          <p:cNvPr id="300" name="Google Shape;300;p44"/>
          <p:cNvGrpSpPr/>
          <p:nvPr/>
        </p:nvGrpSpPr>
        <p:grpSpPr>
          <a:xfrm>
            <a:off x="2494464" y="494214"/>
            <a:ext cx="4155074" cy="4155073"/>
            <a:chOff x="2119794" y="-36836"/>
            <a:chExt cx="5217173" cy="5217173"/>
          </a:xfrm>
        </p:grpSpPr>
        <p:sp>
          <p:nvSpPr>
            <p:cNvPr id="301" name="Google Shape;301;p44"/>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 name="Google Shape;302;p44"/>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3" name="Google Shape;303;p44"/>
            <p:cNvGrpSpPr/>
            <p:nvPr/>
          </p:nvGrpSpPr>
          <p:grpSpPr>
            <a:xfrm>
              <a:off x="2119794" y="-36836"/>
              <a:ext cx="5217173" cy="5217173"/>
              <a:chOff x="2334961" y="334711"/>
              <a:chExt cx="4626477" cy="4626477"/>
            </a:xfrm>
          </p:grpSpPr>
          <p:grpSp>
            <p:nvGrpSpPr>
              <p:cNvPr id="304" name="Google Shape;304;p44"/>
              <p:cNvGrpSpPr/>
              <p:nvPr/>
            </p:nvGrpSpPr>
            <p:grpSpPr>
              <a:xfrm>
                <a:off x="2334961" y="334711"/>
                <a:ext cx="4626477" cy="4626477"/>
                <a:chOff x="2334961" y="334711"/>
                <a:chExt cx="4626477" cy="4626477"/>
              </a:xfrm>
            </p:grpSpPr>
            <p:sp>
              <p:nvSpPr>
                <p:cNvPr id="305" name="Google Shape;305;p44"/>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44"/>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 name="Google Shape;307;p44"/>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08" name="Google Shape;308;p44"/>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09" name="Google Shape;309;p44"/>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10" name="Google Shape;310;p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311"/>
        <p:cNvGrpSpPr/>
        <p:nvPr/>
      </p:nvGrpSpPr>
      <p:grpSpPr>
        <a:xfrm>
          <a:off x="0" y="0"/>
          <a:ext cx="0" cy="0"/>
          <a:chOff x="0" y="0"/>
          <a:chExt cx="0" cy="0"/>
        </a:xfrm>
      </p:grpSpPr>
      <p:grpSp>
        <p:nvGrpSpPr>
          <p:cNvPr id="312" name="Google Shape;312;p45"/>
          <p:cNvGrpSpPr/>
          <p:nvPr/>
        </p:nvGrpSpPr>
        <p:grpSpPr>
          <a:xfrm>
            <a:off x="2494465" y="494214"/>
            <a:ext cx="4155072" cy="4155073"/>
            <a:chOff x="2119794" y="-36836"/>
            <a:chExt cx="5217173" cy="5217173"/>
          </a:xfrm>
        </p:grpSpPr>
        <p:sp>
          <p:nvSpPr>
            <p:cNvPr id="313" name="Google Shape;313;p45"/>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 name="Google Shape;314;p45"/>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15" name="Google Shape;315;p45"/>
            <p:cNvGrpSpPr/>
            <p:nvPr/>
          </p:nvGrpSpPr>
          <p:grpSpPr>
            <a:xfrm>
              <a:off x="2119794" y="-36836"/>
              <a:ext cx="5217173" cy="5217173"/>
              <a:chOff x="2334961" y="334711"/>
              <a:chExt cx="4626477" cy="4626477"/>
            </a:xfrm>
          </p:grpSpPr>
          <p:grpSp>
            <p:nvGrpSpPr>
              <p:cNvPr id="316" name="Google Shape;316;p45"/>
              <p:cNvGrpSpPr/>
              <p:nvPr/>
            </p:nvGrpSpPr>
            <p:grpSpPr>
              <a:xfrm>
                <a:off x="2334961" y="334711"/>
                <a:ext cx="4626477" cy="4626477"/>
                <a:chOff x="2334961" y="334711"/>
                <a:chExt cx="4626477" cy="4626477"/>
              </a:xfrm>
            </p:grpSpPr>
            <p:sp>
              <p:nvSpPr>
                <p:cNvPr id="317" name="Google Shape;317;p45"/>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 name="Google Shape;318;p45"/>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 name="Google Shape;319;p45"/>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0" name="Google Shape;320;p45"/>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1" name="Google Shape;321;p45"/>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2" name="Google Shape;322;p45"/>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323"/>
        <p:cNvGrpSpPr/>
        <p:nvPr/>
      </p:nvGrpSpPr>
      <p:grpSpPr>
        <a:xfrm>
          <a:off x="0" y="0"/>
          <a:ext cx="0" cy="0"/>
          <a:chOff x="0" y="0"/>
          <a:chExt cx="0" cy="0"/>
        </a:xfrm>
      </p:grpSpPr>
      <p:pic>
        <p:nvPicPr>
          <p:cNvPr id="324" name="Google Shape;324;p46"/>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325" name="Google Shape;325;p46"/>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326"/>
        <p:cNvGrpSpPr/>
        <p:nvPr/>
      </p:nvGrpSpPr>
      <p:grpSpPr>
        <a:xfrm>
          <a:off x="0" y="0"/>
          <a:ext cx="0" cy="0"/>
          <a:chOff x="0" y="0"/>
          <a:chExt cx="0" cy="0"/>
        </a:xfrm>
      </p:grpSpPr>
      <p:pic>
        <p:nvPicPr>
          <p:cNvPr id="327" name="Google Shape;327;p47"/>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328" name="Google Shape;328;p47"/>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329"/>
        <p:cNvGrpSpPr/>
        <p:nvPr/>
      </p:nvGrpSpPr>
      <p:grpSpPr>
        <a:xfrm>
          <a:off x="0" y="0"/>
          <a:ext cx="0" cy="0"/>
          <a:chOff x="0" y="0"/>
          <a:chExt cx="0" cy="0"/>
        </a:xfrm>
      </p:grpSpPr>
      <p:pic>
        <p:nvPicPr>
          <p:cNvPr id="330" name="Google Shape;330;p48"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331" name="Google Shape;331;p48"/>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 name="Google Shape;332;p48"/>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333"/>
        <p:cNvGrpSpPr/>
        <p:nvPr/>
      </p:nvGrpSpPr>
      <p:grpSpPr>
        <a:xfrm>
          <a:off x="0" y="0"/>
          <a:ext cx="0" cy="0"/>
          <a:chOff x="0" y="0"/>
          <a:chExt cx="0" cy="0"/>
        </a:xfrm>
      </p:grpSpPr>
      <p:pic>
        <p:nvPicPr>
          <p:cNvPr id="334" name="Google Shape;334;p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5" name="Google Shape;335;p49"/>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6" name="Google Shape;336;p49"/>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7" name="Google Shape;337;p49"/>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8" name="Google Shape;338;p49"/>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9" name="Google Shape;339;p49"/>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0" name="Google Shape;340;p49"/>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1" name="Google Shape;341;p49"/>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49"/>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3" name="Google Shape;343;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45"/>
        <p:cNvGrpSpPr/>
        <p:nvPr/>
      </p:nvGrpSpPr>
      <p:grpSpPr>
        <a:xfrm>
          <a:off x="0" y="0"/>
          <a:ext cx="0" cy="0"/>
          <a:chOff x="0" y="0"/>
          <a:chExt cx="0" cy="0"/>
        </a:xfrm>
      </p:grpSpPr>
      <p:pic>
        <p:nvPicPr>
          <p:cNvPr id="346" name="Google Shape;346;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47" name="Google Shape;347;p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 name="Google Shape;348;p50"/>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9" name="Google Shape;349;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50" name="Google Shape;350;p50"/>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p50"/>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52" name="Google Shape;352;p50"/>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53" name="Google Shape;353;p50"/>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50"/>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57"/>
        <p:cNvGrpSpPr/>
        <p:nvPr/>
      </p:nvGrpSpPr>
      <p:grpSpPr>
        <a:xfrm>
          <a:off x="0" y="0"/>
          <a:ext cx="0" cy="0"/>
          <a:chOff x="0" y="0"/>
          <a:chExt cx="0" cy="0"/>
        </a:xfrm>
      </p:grpSpPr>
      <p:pic>
        <p:nvPicPr>
          <p:cNvPr id="358" name="Google Shape;358;p5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59" name="Google Shape;359;p51"/>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60" name="Google Shape;360;p51"/>
          <p:cNvGrpSpPr/>
          <p:nvPr/>
        </p:nvGrpSpPr>
        <p:grpSpPr>
          <a:xfrm>
            <a:off x="2257341" y="1861278"/>
            <a:ext cx="560368" cy="825149"/>
            <a:chOff x="2257341" y="1871217"/>
            <a:chExt cx="560368" cy="825149"/>
          </a:xfrm>
        </p:grpSpPr>
        <p:sp>
          <p:nvSpPr>
            <p:cNvPr id="361" name="Google Shape;361;p51"/>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2" name="Google Shape;362;p51"/>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3" name="Google Shape;363;p51"/>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64" name="Google Shape;364;p51"/>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65" name="Google Shape;365;p51"/>
          <p:cNvGrpSpPr/>
          <p:nvPr/>
        </p:nvGrpSpPr>
        <p:grpSpPr>
          <a:xfrm>
            <a:off x="6326292" y="1861278"/>
            <a:ext cx="560368" cy="825149"/>
            <a:chOff x="6326292" y="1871217"/>
            <a:chExt cx="560368" cy="825149"/>
          </a:xfrm>
        </p:grpSpPr>
        <p:sp>
          <p:nvSpPr>
            <p:cNvPr id="366" name="Google Shape;366;p51"/>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7" name="Google Shape;367;p51"/>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8" name="Google Shape;368;p51"/>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69" name="Google Shape;369;p51"/>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70" name="Google Shape;370;p51"/>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1" name="Google Shape;371;p51"/>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2" name="Google Shape;372;p51"/>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 name="Google Shape;373;p51"/>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 name="Google Shape;374;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5" name="Google Shape;375;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76"/>
        <p:cNvGrpSpPr/>
        <p:nvPr/>
      </p:nvGrpSpPr>
      <p:grpSpPr>
        <a:xfrm>
          <a:off x="0" y="0"/>
          <a:ext cx="0" cy="0"/>
          <a:chOff x="0" y="0"/>
          <a:chExt cx="0" cy="0"/>
        </a:xfrm>
      </p:grpSpPr>
      <p:pic>
        <p:nvPicPr>
          <p:cNvPr id="377" name="Google Shape;377;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8" name="Google Shape;378;p52"/>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9" name="Google Shape;379;p52"/>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0" name="Google Shape;380;p52"/>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81" name="Google Shape;381;p52"/>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 name="Google Shape;382;p52"/>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3" name="Google Shape;383;p52"/>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4" name="Google Shape;384;p52"/>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85" name="Google Shape;385;p52"/>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2"/>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52"/>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8" name="Google Shape;388;p52"/>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89" name="Google Shape;389;p52"/>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1" name="Google Shape;391;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92"/>
        <p:cNvGrpSpPr/>
        <p:nvPr/>
      </p:nvGrpSpPr>
      <p:grpSpPr>
        <a:xfrm>
          <a:off x="0" y="0"/>
          <a:ext cx="0" cy="0"/>
          <a:chOff x="0" y="0"/>
          <a:chExt cx="0" cy="0"/>
        </a:xfrm>
      </p:grpSpPr>
      <p:pic>
        <p:nvPicPr>
          <p:cNvPr id="393" name="Google Shape;393;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94" name="Google Shape;394;p53"/>
          <p:cNvGrpSpPr/>
          <p:nvPr/>
        </p:nvGrpSpPr>
        <p:grpSpPr>
          <a:xfrm>
            <a:off x="0" y="2399230"/>
            <a:ext cx="9144001" cy="2349751"/>
            <a:chOff x="0" y="2182920"/>
            <a:chExt cx="9144001" cy="2349751"/>
          </a:xfrm>
        </p:grpSpPr>
        <p:sp>
          <p:nvSpPr>
            <p:cNvPr id="395" name="Google Shape;395;p53"/>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6" name="Google Shape;396;p53"/>
            <p:cNvGrpSpPr/>
            <p:nvPr/>
          </p:nvGrpSpPr>
          <p:grpSpPr>
            <a:xfrm>
              <a:off x="1229347" y="2182920"/>
              <a:ext cx="6685306" cy="1002265"/>
              <a:chOff x="976268" y="2064936"/>
              <a:chExt cx="6685306" cy="1002265"/>
            </a:xfrm>
          </p:grpSpPr>
          <p:sp>
            <p:nvSpPr>
              <p:cNvPr id="397" name="Google Shape;397;p5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8" name="Google Shape;398;p5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9" name="Google Shape;399;p5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0" name="Google Shape;400;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 name="Google Shape;401;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 name="Google Shape;402;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3" name="Google Shape;403;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 name="Google Shape;404;p53"/>
          <p:cNvSpPr>
            <a:spLocks noGrp="1"/>
          </p:cNvSpPr>
          <p:nvPr>
            <p:ph type="pic" idx="5"/>
          </p:nvPr>
        </p:nvSpPr>
        <p:spPr>
          <a:xfrm>
            <a:off x="1460973" y="2631002"/>
            <a:ext cx="539010" cy="538720"/>
          </a:xfrm>
          <a:prstGeom prst="rect">
            <a:avLst/>
          </a:prstGeom>
          <a:noFill/>
          <a:ln>
            <a:noFill/>
          </a:ln>
        </p:spPr>
      </p:sp>
      <p:sp>
        <p:nvSpPr>
          <p:cNvPr id="405" name="Google Shape;405;p53"/>
          <p:cNvSpPr>
            <a:spLocks noGrp="1"/>
          </p:cNvSpPr>
          <p:nvPr>
            <p:ph type="pic" idx="6"/>
          </p:nvPr>
        </p:nvSpPr>
        <p:spPr>
          <a:xfrm>
            <a:off x="4302493" y="2631002"/>
            <a:ext cx="539010" cy="538720"/>
          </a:xfrm>
          <a:prstGeom prst="rect">
            <a:avLst/>
          </a:prstGeom>
          <a:noFill/>
          <a:ln>
            <a:noFill/>
          </a:ln>
        </p:spPr>
      </p:sp>
      <p:sp>
        <p:nvSpPr>
          <p:cNvPr id="406" name="Google Shape;406;p53"/>
          <p:cNvSpPr>
            <a:spLocks noGrp="1"/>
          </p:cNvSpPr>
          <p:nvPr>
            <p:ph type="pic" idx="7"/>
          </p:nvPr>
        </p:nvSpPr>
        <p:spPr>
          <a:xfrm>
            <a:off x="7144013" y="2631002"/>
            <a:ext cx="539010" cy="538720"/>
          </a:xfrm>
          <a:prstGeom prst="rect">
            <a:avLst/>
          </a:prstGeom>
          <a:noFill/>
          <a:ln>
            <a:noFill/>
          </a:ln>
        </p:spPr>
      </p:sp>
      <p:sp>
        <p:nvSpPr>
          <p:cNvPr id="407" name="Google Shape;407;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409"/>
        <p:cNvGrpSpPr/>
        <p:nvPr/>
      </p:nvGrpSpPr>
      <p:grpSpPr>
        <a:xfrm>
          <a:off x="0" y="0"/>
          <a:ext cx="0" cy="0"/>
          <a:chOff x="0" y="0"/>
          <a:chExt cx="0" cy="0"/>
        </a:xfrm>
      </p:grpSpPr>
      <p:pic>
        <p:nvPicPr>
          <p:cNvPr id="410" name="Google Shape;410;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11" name="Google Shape;411;p54"/>
          <p:cNvGrpSpPr/>
          <p:nvPr/>
        </p:nvGrpSpPr>
        <p:grpSpPr>
          <a:xfrm>
            <a:off x="0" y="2399230"/>
            <a:ext cx="9144001" cy="2349751"/>
            <a:chOff x="0" y="2182920"/>
            <a:chExt cx="9144001" cy="2349751"/>
          </a:xfrm>
        </p:grpSpPr>
        <p:sp>
          <p:nvSpPr>
            <p:cNvPr id="412" name="Google Shape;412;p54"/>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3" name="Google Shape;413;p54"/>
            <p:cNvGrpSpPr/>
            <p:nvPr/>
          </p:nvGrpSpPr>
          <p:grpSpPr>
            <a:xfrm>
              <a:off x="1229347" y="2182920"/>
              <a:ext cx="6685306" cy="1002265"/>
              <a:chOff x="976268" y="2064936"/>
              <a:chExt cx="6685306" cy="1002265"/>
            </a:xfrm>
          </p:grpSpPr>
          <p:sp>
            <p:nvSpPr>
              <p:cNvPr id="414" name="Google Shape;414;p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17" name="Google Shape;417;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8" name="Google Shape;418;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9" name="Google Shape;419;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 name="Google Shape;420;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1" name="Google Shape;421;p54"/>
          <p:cNvSpPr>
            <a:spLocks noGrp="1"/>
          </p:cNvSpPr>
          <p:nvPr>
            <p:ph type="pic" idx="5"/>
          </p:nvPr>
        </p:nvSpPr>
        <p:spPr>
          <a:xfrm>
            <a:off x="1460973" y="2631002"/>
            <a:ext cx="539010" cy="538720"/>
          </a:xfrm>
          <a:prstGeom prst="rect">
            <a:avLst/>
          </a:prstGeom>
          <a:noFill/>
          <a:ln>
            <a:noFill/>
          </a:ln>
        </p:spPr>
      </p:sp>
      <p:sp>
        <p:nvSpPr>
          <p:cNvPr id="422" name="Google Shape;422;p54"/>
          <p:cNvSpPr>
            <a:spLocks noGrp="1"/>
          </p:cNvSpPr>
          <p:nvPr>
            <p:ph type="pic" idx="6"/>
          </p:nvPr>
        </p:nvSpPr>
        <p:spPr>
          <a:xfrm>
            <a:off x="4302493" y="2631002"/>
            <a:ext cx="539010" cy="538720"/>
          </a:xfrm>
          <a:prstGeom prst="rect">
            <a:avLst/>
          </a:prstGeom>
          <a:noFill/>
          <a:ln>
            <a:noFill/>
          </a:ln>
        </p:spPr>
      </p:sp>
      <p:sp>
        <p:nvSpPr>
          <p:cNvPr id="423" name="Google Shape;423;p54"/>
          <p:cNvSpPr>
            <a:spLocks noGrp="1"/>
          </p:cNvSpPr>
          <p:nvPr>
            <p:ph type="pic" idx="7"/>
          </p:nvPr>
        </p:nvSpPr>
        <p:spPr>
          <a:xfrm>
            <a:off x="7144013" y="2631002"/>
            <a:ext cx="539010" cy="538720"/>
          </a:xfrm>
          <a:prstGeom prst="rect">
            <a:avLst/>
          </a:prstGeom>
          <a:noFill/>
          <a:ln>
            <a:noFill/>
          </a:ln>
        </p:spPr>
      </p:sp>
      <p:sp>
        <p:nvSpPr>
          <p:cNvPr id="424" name="Google Shape;424;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426"/>
        <p:cNvGrpSpPr/>
        <p:nvPr/>
      </p:nvGrpSpPr>
      <p:grpSpPr>
        <a:xfrm>
          <a:off x="0" y="0"/>
          <a:ext cx="0" cy="0"/>
          <a:chOff x="0" y="0"/>
          <a:chExt cx="0" cy="0"/>
        </a:xfrm>
      </p:grpSpPr>
      <p:pic>
        <p:nvPicPr>
          <p:cNvPr id="427" name="Google Shape;427;p5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28" name="Google Shape;428;p55"/>
          <p:cNvGrpSpPr/>
          <p:nvPr/>
        </p:nvGrpSpPr>
        <p:grpSpPr>
          <a:xfrm>
            <a:off x="0" y="2399230"/>
            <a:ext cx="9144001" cy="2349751"/>
            <a:chOff x="0" y="2182920"/>
            <a:chExt cx="9144001" cy="2349751"/>
          </a:xfrm>
        </p:grpSpPr>
        <p:sp>
          <p:nvSpPr>
            <p:cNvPr id="429" name="Google Shape;429;p55"/>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0" name="Google Shape;430;p55"/>
            <p:cNvGrpSpPr/>
            <p:nvPr/>
          </p:nvGrpSpPr>
          <p:grpSpPr>
            <a:xfrm>
              <a:off x="1229347" y="2182920"/>
              <a:ext cx="6685306" cy="1002265"/>
              <a:chOff x="976268" y="2064936"/>
              <a:chExt cx="6685306" cy="1002265"/>
            </a:xfrm>
          </p:grpSpPr>
          <p:sp>
            <p:nvSpPr>
              <p:cNvPr id="431" name="Google Shape;431;p55"/>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55"/>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55"/>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34" name="Google Shape;434;p5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5" name="Google Shape;435;p5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6" name="Google Shape;436;p5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7" name="Google Shape;437;p5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8" name="Google Shape;438;p55"/>
          <p:cNvSpPr>
            <a:spLocks noGrp="1"/>
          </p:cNvSpPr>
          <p:nvPr>
            <p:ph type="pic" idx="5"/>
          </p:nvPr>
        </p:nvSpPr>
        <p:spPr>
          <a:xfrm>
            <a:off x="1460973" y="2631002"/>
            <a:ext cx="539010" cy="538720"/>
          </a:xfrm>
          <a:prstGeom prst="rect">
            <a:avLst/>
          </a:prstGeom>
          <a:noFill/>
          <a:ln>
            <a:noFill/>
          </a:ln>
        </p:spPr>
      </p:sp>
      <p:sp>
        <p:nvSpPr>
          <p:cNvPr id="439" name="Google Shape;439;p55"/>
          <p:cNvSpPr>
            <a:spLocks noGrp="1"/>
          </p:cNvSpPr>
          <p:nvPr>
            <p:ph type="pic" idx="6"/>
          </p:nvPr>
        </p:nvSpPr>
        <p:spPr>
          <a:xfrm>
            <a:off x="4302493" y="2631002"/>
            <a:ext cx="539010" cy="538720"/>
          </a:xfrm>
          <a:prstGeom prst="rect">
            <a:avLst/>
          </a:prstGeom>
          <a:noFill/>
          <a:ln>
            <a:noFill/>
          </a:ln>
        </p:spPr>
      </p:sp>
      <p:sp>
        <p:nvSpPr>
          <p:cNvPr id="440" name="Google Shape;440;p55"/>
          <p:cNvSpPr>
            <a:spLocks noGrp="1"/>
          </p:cNvSpPr>
          <p:nvPr>
            <p:ph type="pic" idx="7"/>
          </p:nvPr>
        </p:nvSpPr>
        <p:spPr>
          <a:xfrm>
            <a:off x="7144013" y="2631002"/>
            <a:ext cx="539010" cy="538720"/>
          </a:xfrm>
          <a:prstGeom prst="rect">
            <a:avLst/>
          </a:prstGeom>
          <a:noFill/>
          <a:ln>
            <a:noFill/>
          </a:ln>
        </p:spPr>
      </p:sp>
      <p:sp>
        <p:nvSpPr>
          <p:cNvPr id="441" name="Google Shape;441;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43"/>
        <p:cNvGrpSpPr/>
        <p:nvPr/>
      </p:nvGrpSpPr>
      <p:grpSpPr>
        <a:xfrm>
          <a:off x="0" y="0"/>
          <a:ext cx="0" cy="0"/>
          <a:chOff x="0" y="0"/>
          <a:chExt cx="0" cy="0"/>
        </a:xfrm>
      </p:grpSpPr>
      <p:pic>
        <p:nvPicPr>
          <p:cNvPr id="444" name="Google Shape;444;p5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45" name="Google Shape;445;p56"/>
          <p:cNvGrpSpPr/>
          <p:nvPr/>
        </p:nvGrpSpPr>
        <p:grpSpPr>
          <a:xfrm>
            <a:off x="0" y="2399230"/>
            <a:ext cx="9144001" cy="2349751"/>
            <a:chOff x="0" y="2182920"/>
            <a:chExt cx="9144001" cy="2349751"/>
          </a:xfrm>
        </p:grpSpPr>
        <p:sp>
          <p:nvSpPr>
            <p:cNvPr id="446" name="Google Shape;446;p56"/>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7" name="Google Shape;447;p56"/>
            <p:cNvGrpSpPr/>
            <p:nvPr/>
          </p:nvGrpSpPr>
          <p:grpSpPr>
            <a:xfrm>
              <a:off x="1229347" y="2182920"/>
              <a:ext cx="6685306" cy="1002265"/>
              <a:chOff x="976268" y="2064936"/>
              <a:chExt cx="6685306" cy="1002265"/>
            </a:xfrm>
          </p:grpSpPr>
          <p:sp>
            <p:nvSpPr>
              <p:cNvPr id="448" name="Google Shape;448;p56"/>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9" name="Google Shape;449;p56"/>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56"/>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51" name="Google Shape;451;p56"/>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2" name="Google Shape;452;p56"/>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 name="Google Shape;453;p56"/>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 name="Google Shape;454;p56"/>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5" name="Google Shape;455;p56"/>
          <p:cNvSpPr>
            <a:spLocks noGrp="1"/>
          </p:cNvSpPr>
          <p:nvPr>
            <p:ph type="pic" idx="5"/>
          </p:nvPr>
        </p:nvSpPr>
        <p:spPr>
          <a:xfrm>
            <a:off x="1460973" y="2631002"/>
            <a:ext cx="539010" cy="538720"/>
          </a:xfrm>
          <a:prstGeom prst="rect">
            <a:avLst/>
          </a:prstGeom>
          <a:noFill/>
          <a:ln>
            <a:noFill/>
          </a:ln>
        </p:spPr>
      </p:sp>
      <p:sp>
        <p:nvSpPr>
          <p:cNvPr id="456" name="Google Shape;456;p56"/>
          <p:cNvSpPr>
            <a:spLocks noGrp="1"/>
          </p:cNvSpPr>
          <p:nvPr>
            <p:ph type="pic" idx="6"/>
          </p:nvPr>
        </p:nvSpPr>
        <p:spPr>
          <a:xfrm>
            <a:off x="4302493" y="2631002"/>
            <a:ext cx="539010" cy="538720"/>
          </a:xfrm>
          <a:prstGeom prst="rect">
            <a:avLst/>
          </a:prstGeom>
          <a:noFill/>
          <a:ln>
            <a:noFill/>
          </a:ln>
        </p:spPr>
      </p:sp>
      <p:sp>
        <p:nvSpPr>
          <p:cNvPr id="457" name="Google Shape;457;p56"/>
          <p:cNvSpPr>
            <a:spLocks noGrp="1"/>
          </p:cNvSpPr>
          <p:nvPr>
            <p:ph type="pic" idx="7"/>
          </p:nvPr>
        </p:nvSpPr>
        <p:spPr>
          <a:xfrm>
            <a:off x="7144013" y="2631002"/>
            <a:ext cx="539010" cy="538720"/>
          </a:xfrm>
          <a:prstGeom prst="rect">
            <a:avLst/>
          </a:prstGeom>
          <a:noFill/>
          <a:ln>
            <a:noFill/>
          </a:ln>
        </p:spPr>
      </p:sp>
      <p:sp>
        <p:nvSpPr>
          <p:cNvPr id="458" name="Google Shape;458;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60"/>
        <p:cNvGrpSpPr/>
        <p:nvPr/>
      </p:nvGrpSpPr>
      <p:grpSpPr>
        <a:xfrm>
          <a:off x="0" y="0"/>
          <a:ext cx="0" cy="0"/>
          <a:chOff x="0" y="0"/>
          <a:chExt cx="0" cy="0"/>
        </a:xfrm>
      </p:grpSpPr>
      <p:pic>
        <p:nvPicPr>
          <p:cNvPr id="461" name="Google Shape;461;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62" name="Google Shape;462;p57"/>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3" name="Google Shape;463;p57"/>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64" name="Google Shape;464;p57"/>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57"/>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57"/>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57"/>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57"/>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9" name="Google Shape;469;p57"/>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57"/>
          <p:cNvSpPr>
            <a:spLocks noGrp="1"/>
          </p:cNvSpPr>
          <p:nvPr>
            <p:ph type="pic" idx="4"/>
          </p:nvPr>
        </p:nvSpPr>
        <p:spPr>
          <a:xfrm>
            <a:off x="1324089" y="1830915"/>
            <a:ext cx="482600" cy="482600"/>
          </a:xfrm>
          <a:prstGeom prst="rect">
            <a:avLst/>
          </a:prstGeom>
          <a:noFill/>
          <a:ln>
            <a:noFill/>
          </a:ln>
        </p:spPr>
      </p:sp>
      <p:sp>
        <p:nvSpPr>
          <p:cNvPr id="471" name="Google Shape;471;p57"/>
          <p:cNvSpPr>
            <a:spLocks noGrp="1"/>
          </p:cNvSpPr>
          <p:nvPr>
            <p:ph type="pic" idx="5"/>
          </p:nvPr>
        </p:nvSpPr>
        <p:spPr>
          <a:xfrm>
            <a:off x="4330701" y="1830915"/>
            <a:ext cx="482600" cy="482600"/>
          </a:xfrm>
          <a:prstGeom prst="rect">
            <a:avLst/>
          </a:prstGeom>
          <a:noFill/>
          <a:ln>
            <a:noFill/>
          </a:ln>
        </p:spPr>
      </p:sp>
      <p:sp>
        <p:nvSpPr>
          <p:cNvPr id="472" name="Google Shape;472;p57"/>
          <p:cNvSpPr>
            <a:spLocks noGrp="1"/>
          </p:cNvSpPr>
          <p:nvPr>
            <p:ph type="pic" idx="6"/>
          </p:nvPr>
        </p:nvSpPr>
        <p:spPr>
          <a:xfrm>
            <a:off x="7337312" y="1830915"/>
            <a:ext cx="482600" cy="482600"/>
          </a:xfrm>
          <a:prstGeom prst="rect">
            <a:avLst/>
          </a:prstGeom>
          <a:noFill/>
          <a:ln>
            <a:noFill/>
          </a:ln>
        </p:spPr>
      </p:sp>
      <p:sp>
        <p:nvSpPr>
          <p:cNvPr id="473" name="Google Shape;473;p57"/>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57"/>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57"/>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78"/>
        <p:cNvGrpSpPr/>
        <p:nvPr/>
      </p:nvGrpSpPr>
      <p:grpSpPr>
        <a:xfrm>
          <a:off x="0" y="0"/>
          <a:ext cx="0" cy="0"/>
          <a:chOff x="0" y="0"/>
          <a:chExt cx="0" cy="0"/>
        </a:xfrm>
      </p:grpSpPr>
      <p:pic>
        <p:nvPicPr>
          <p:cNvPr id="479" name="Google Shape;479;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80" name="Google Shape;480;p58"/>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1" name="Google Shape;481;p58"/>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82" name="Google Shape;482;p58"/>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3" name="Google Shape;483;p58"/>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 name="Google Shape;484;p58"/>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5" name="Google Shape;485;p58"/>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8"/>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7" name="Google Shape;487;p58"/>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58"/>
          <p:cNvSpPr>
            <a:spLocks noGrp="1"/>
          </p:cNvSpPr>
          <p:nvPr>
            <p:ph type="pic" idx="4"/>
          </p:nvPr>
        </p:nvSpPr>
        <p:spPr>
          <a:xfrm>
            <a:off x="1324089" y="1830915"/>
            <a:ext cx="482600" cy="482600"/>
          </a:xfrm>
          <a:prstGeom prst="rect">
            <a:avLst/>
          </a:prstGeom>
          <a:noFill/>
          <a:ln>
            <a:noFill/>
          </a:ln>
        </p:spPr>
      </p:sp>
      <p:sp>
        <p:nvSpPr>
          <p:cNvPr id="489" name="Google Shape;489;p58"/>
          <p:cNvSpPr>
            <a:spLocks noGrp="1"/>
          </p:cNvSpPr>
          <p:nvPr>
            <p:ph type="pic" idx="5"/>
          </p:nvPr>
        </p:nvSpPr>
        <p:spPr>
          <a:xfrm>
            <a:off x="4330701" y="1830915"/>
            <a:ext cx="482600" cy="482600"/>
          </a:xfrm>
          <a:prstGeom prst="rect">
            <a:avLst/>
          </a:prstGeom>
          <a:noFill/>
          <a:ln>
            <a:noFill/>
          </a:ln>
        </p:spPr>
      </p:sp>
      <p:sp>
        <p:nvSpPr>
          <p:cNvPr id="490" name="Google Shape;490;p58"/>
          <p:cNvSpPr>
            <a:spLocks noGrp="1"/>
          </p:cNvSpPr>
          <p:nvPr>
            <p:ph type="pic" idx="6"/>
          </p:nvPr>
        </p:nvSpPr>
        <p:spPr>
          <a:xfrm>
            <a:off x="7337312" y="1830915"/>
            <a:ext cx="482600" cy="482600"/>
          </a:xfrm>
          <a:prstGeom prst="rect">
            <a:avLst/>
          </a:prstGeom>
          <a:noFill/>
          <a:ln>
            <a:noFill/>
          </a:ln>
        </p:spPr>
      </p:sp>
      <p:sp>
        <p:nvSpPr>
          <p:cNvPr id="491" name="Google Shape;491;p58"/>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58"/>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58"/>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96"/>
        <p:cNvGrpSpPr/>
        <p:nvPr/>
      </p:nvGrpSpPr>
      <p:grpSpPr>
        <a:xfrm>
          <a:off x="0" y="0"/>
          <a:ext cx="0" cy="0"/>
          <a:chOff x="0" y="0"/>
          <a:chExt cx="0" cy="0"/>
        </a:xfrm>
      </p:grpSpPr>
      <p:pic>
        <p:nvPicPr>
          <p:cNvPr id="497" name="Google Shape;497;p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98" name="Google Shape;498;p59"/>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99" name="Google Shape;499;p59"/>
          <p:cNvGrpSpPr/>
          <p:nvPr/>
        </p:nvGrpSpPr>
        <p:grpSpPr>
          <a:xfrm>
            <a:off x="865742" y="1720353"/>
            <a:ext cx="7412516" cy="894818"/>
            <a:chOff x="865742" y="1720353"/>
            <a:chExt cx="7412516" cy="894818"/>
          </a:xfrm>
        </p:grpSpPr>
        <p:grpSp>
          <p:nvGrpSpPr>
            <p:cNvPr id="500" name="Google Shape;500;p59"/>
            <p:cNvGrpSpPr/>
            <p:nvPr/>
          </p:nvGrpSpPr>
          <p:grpSpPr>
            <a:xfrm>
              <a:off x="3119411" y="1720353"/>
              <a:ext cx="651510" cy="894818"/>
              <a:chOff x="2980317" y="2014294"/>
              <a:chExt cx="651510" cy="894818"/>
            </a:xfrm>
          </p:grpSpPr>
          <p:cxnSp>
            <p:nvCxnSpPr>
              <p:cNvPr id="501" name="Google Shape;501;p59"/>
              <p:cNvCxnSpPr>
                <a:endCxn id="50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03" name="Google Shape;503;p59"/>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2" name="Google Shape;502;p59"/>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504" name="Google Shape;504;p59"/>
            <p:cNvGrpSpPr/>
            <p:nvPr/>
          </p:nvGrpSpPr>
          <p:grpSpPr>
            <a:xfrm>
              <a:off x="5373080" y="1720353"/>
              <a:ext cx="651510" cy="894818"/>
              <a:chOff x="5071929" y="2014294"/>
              <a:chExt cx="651510" cy="894818"/>
            </a:xfrm>
          </p:grpSpPr>
          <p:cxnSp>
            <p:nvCxnSpPr>
              <p:cNvPr id="505" name="Google Shape;505;p59"/>
              <p:cNvCxnSpPr>
                <a:endCxn id="50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07" name="Google Shape;507;p59"/>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6" name="Google Shape;506;p59"/>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508" name="Google Shape;508;p59"/>
            <p:cNvGrpSpPr/>
            <p:nvPr/>
          </p:nvGrpSpPr>
          <p:grpSpPr>
            <a:xfrm>
              <a:off x="7626748" y="1720353"/>
              <a:ext cx="651510" cy="894818"/>
              <a:chOff x="7469822" y="2014294"/>
              <a:chExt cx="651510" cy="894818"/>
            </a:xfrm>
          </p:grpSpPr>
          <p:cxnSp>
            <p:nvCxnSpPr>
              <p:cNvPr id="509" name="Google Shape;509;p59"/>
              <p:cNvCxnSpPr>
                <a:endCxn id="51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1" name="Google Shape;511;p59"/>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 name="Google Shape;510;p59"/>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512" name="Google Shape;512;p59"/>
            <p:cNvGrpSpPr/>
            <p:nvPr/>
          </p:nvGrpSpPr>
          <p:grpSpPr>
            <a:xfrm>
              <a:off x="865742" y="1720353"/>
              <a:ext cx="651510" cy="894818"/>
              <a:chOff x="888704" y="2014294"/>
              <a:chExt cx="651510" cy="894818"/>
            </a:xfrm>
          </p:grpSpPr>
          <p:cxnSp>
            <p:nvCxnSpPr>
              <p:cNvPr id="513" name="Google Shape;513;p59"/>
              <p:cNvCxnSpPr>
                <a:endCxn id="51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5" name="Google Shape;515;p59"/>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4" name="Google Shape;514;p59"/>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516" name="Google Shape;516;p59"/>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59"/>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59"/>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59"/>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59"/>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1" name="Google Shape;521;p59"/>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59"/>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3" name="Google Shape;523;p59"/>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4" name="Google Shape;524;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526"/>
        <p:cNvGrpSpPr/>
        <p:nvPr/>
      </p:nvGrpSpPr>
      <p:grpSpPr>
        <a:xfrm>
          <a:off x="0" y="0"/>
          <a:ext cx="0" cy="0"/>
          <a:chOff x="0" y="0"/>
          <a:chExt cx="0" cy="0"/>
        </a:xfrm>
      </p:grpSpPr>
      <p:pic>
        <p:nvPicPr>
          <p:cNvPr id="527" name="Google Shape;527;p6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28" name="Google Shape;528;p60"/>
          <p:cNvGrpSpPr/>
          <p:nvPr/>
        </p:nvGrpSpPr>
        <p:grpSpPr>
          <a:xfrm>
            <a:off x="1114581" y="3141131"/>
            <a:ext cx="175260" cy="1120085"/>
            <a:chOff x="973176" y="3197693"/>
            <a:chExt cx="175260" cy="1120085"/>
          </a:xfrm>
        </p:grpSpPr>
        <p:sp>
          <p:nvSpPr>
            <p:cNvPr id="529" name="Google Shape;529;p60"/>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0" name="Google Shape;530;p60"/>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31" name="Google Shape;531;p60"/>
          <p:cNvGrpSpPr/>
          <p:nvPr/>
        </p:nvGrpSpPr>
        <p:grpSpPr>
          <a:xfrm>
            <a:off x="5033439" y="1436374"/>
            <a:ext cx="175260" cy="1120085"/>
            <a:chOff x="4892034" y="1492936"/>
            <a:chExt cx="175260" cy="1120085"/>
          </a:xfrm>
        </p:grpSpPr>
        <p:sp>
          <p:nvSpPr>
            <p:cNvPr id="532" name="Google Shape;532;p60"/>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3" name="Google Shape;533;p60"/>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34" name="Google Shape;534;p60"/>
          <p:cNvGrpSpPr/>
          <p:nvPr/>
        </p:nvGrpSpPr>
        <p:grpSpPr>
          <a:xfrm>
            <a:off x="1114581" y="1436374"/>
            <a:ext cx="175260" cy="1120085"/>
            <a:chOff x="973176" y="1492936"/>
            <a:chExt cx="175260" cy="1120085"/>
          </a:xfrm>
        </p:grpSpPr>
        <p:cxnSp>
          <p:nvCxnSpPr>
            <p:cNvPr id="535" name="Google Shape;535;p60"/>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536" name="Google Shape;536;p60"/>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37" name="Google Shape;537;p60"/>
          <p:cNvGrpSpPr/>
          <p:nvPr/>
        </p:nvGrpSpPr>
        <p:grpSpPr>
          <a:xfrm>
            <a:off x="5033439" y="3141131"/>
            <a:ext cx="175260" cy="1120085"/>
            <a:chOff x="4892034" y="3197693"/>
            <a:chExt cx="175260" cy="1120085"/>
          </a:xfrm>
        </p:grpSpPr>
        <p:cxnSp>
          <p:nvCxnSpPr>
            <p:cNvPr id="538" name="Google Shape;538;p60"/>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539" name="Google Shape;539;p60"/>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40" name="Google Shape;540;p60"/>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60"/>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60"/>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60"/>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60"/>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5" name="Google Shape;545;p60"/>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6" name="Google Shape;546;p60"/>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7" name="Google Shape;547;p60"/>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8" name="Google Shape;548;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50"/>
        <p:cNvGrpSpPr/>
        <p:nvPr/>
      </p:nvGrpSpPr>
      <p:grpSpPr>
        <a:xfrm>
          <a:off x="0" y="0"/>
          <a:ext cx="0" cy="0"/>
          <a:chOff x="0" y="0"/>
          <a:chExt cx="0" cy="0"/>
        </a:xfrm>
      </p:grpSpPr>
      <p:pic>
        <p:nvPicPr>
          <p:cNvPr id="551" name="Google Shape;551;p61"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52" name="Google Shape;552;p61"/>
          <p:cNvGrpSpPr/>
          <p:nvPr/>
        </p:nvGrpSpPr>
        <p:grpSpPr>
          <a:xfrm>
            <a:off x="270520" y="225967"/>
            <a:ext cx="175260" cy="2964623"/>
            <a:chOff x="270520" y="1140367"/>
            <a:chExt cx="175260" cy="2964623"/>
          </a:xfrm>
        </p:grpSpPr>
        <p:grpSp>
          <p:nvGrpSpPr>
            <p:cNvPr id="553" name="Google Shape;553;p61"/>
            <p:cNvGrpSpPr/>
            <p:nvPr/>
          </p:nvGrpSpPr>
          <p:grpSpPr>
            <a:xfrm>
              <a:off x="270520" y="2780648"/>
              <a:ext cx="175260" cy="1324342"/>
              <a:chOff x="129115" y="2837210"/>
              <a:chExt cx="175260" cy="1324342"/>
            </a:xfrm>
          </p:grpSpPr>
          <p:sp>
            <p:nvSpPr>
              <p:cNvPr id="554" name="Google Shape;554;p61"/>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55" name="Google Shape;555;p61"/>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56" name="Google Shape;556;p61"/>
            <p:cNvGrpSpPr/>
            <p:nvPr/>
          </p:nvGrpSpPr>
          <p:grpSpPr>
            <a:xfrm>
              <a:off x="270520" y="1140367"/>
              <a:ext cx="175260" cy="1310953"/>
              <a:chOff x="129115" y="1196929"/>
              <a:chExt cx="175260" cy="1310953"/>
            </a:xfrm>
          </p:grpSpPr>
          <p:cxnSp>
            <p:nvCxnSpPr>
              <p:cNvPr id="557" name="Google Shape;557;p61"/>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58" name="Google Shape;558;p61"/>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59" name="Google Shape;559;p61"/>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60" name="Google Shape;560;p6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61" name="Google Shape;561;p61"/>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62" name="Google Shape;562;p61"/>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63"/>
        <p:cNvGrpSpPr/>
        <p:nvPr/>
      </p:nvGrpSpPr>
      <p:grpSpPr>
        <a:xfrm>
          <a:off x="0" y="0"/>
          <a:ext cx="0" cy="0"/>
          <a:chOff x="0" y="0"/>
          <a:chExt cx="0" cy="0"/>
        </a:xfrm>
      </p:grpSpPr>
      <p:pic>
        <p:nvPicPr>
          <p:cNvPr id="564" name="Google Shape;564;p62"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65" name="Google Shape;565;p62"/>
          <p:cNvGrpSpPr/>
          <p:nvPr/>
        </p:nvGrpSpPr>
        <p:grpSpPr>
          <a:xfrm>
            <a:off x="270520" y="225967"/>
            <a:ext cx="175260" cy="2964623"/>
            <a:chOff x="270520" y="1140367"/>
            <a:chExt cx="175260" cy="2964623"/>
          </a:xfrm>
        </p:grpSpPr>
        <p:grpSp>
          <p:nvGrpSpPr>
            <p:cNvPr id="566" name="Google Shape;566;p62"/>
            <p:cNvGrpSpPr/>
            <p:nvPr/>
          </p:nvGrpSpPr>
          <p:grpSpPr>
            <a:xfrm>
              <a:off x="270520" y="2780648"/>
              <a:ext cx="175260" cy="1324342"/>
              <a:chOff x="129115" y="2837210"/>
              <a:chExt cx="175260" cy="1324342"/>
            </a:xfrm>
          </p:grpSpPr>
          <p:sp>
            <p:nvSpPr>
              <p:cNvPr id="567" name="Google Shape;567;p62"/>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68" name="Google Shape;568;p62"/>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69" name="Google Shape;569;p62"/>
            <p:cNvGrpSpPr/>
            <p:nvPr/>
          </p:nvGrpSpPr>
          <p:grpSpPr>
            <a:xfrm>
              <a:off x="270520" y="1140367"/>
              <a:ext cx="175260" cy="1310953"/>
              <a:chOff x="129115" y="1196929"/>
              <a:chExt cx="175260" cy="1310953"/>
            </a:xfrm>
          </p:grpSpPr>
          <p:cxnSp>
            <p:nvCxnSpPr>
              <p:cNvPr id="570" name="Google Shape;570;p62"/>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71" name="Google Shape;571;p62"/>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72" name="Google Shape;572;p62"/>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3" name="Google Shape;573;p62"/>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4" name="Google Shape;574;p62"/>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5" name="Google Shape;575;p62"/>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76"/>
        <p:cNvGrpSpPr/>
        <p:nvPr/>
      </p:nvGrpSpPr>
      <p:grpSpPr>
        <a:xfrm>
          <a:off x="0" y="0"/>
          <a:ext cx="0" cy="0"/>
          <a:chOff x="0" y="0"/>
          <a:chExt cx="0" cy="0"/>
        </a:xfrm>
      </p:grpSpPr>
      <p:pic>
        <p:nvPicPr>
          <p:cNvPr id="577" name="Google Shape;577;p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78" name="Google Shape;578;p63"/>
          <p:cNvGrpSpPr/>
          <p:nvPr/>
        </p:nvGrpSpPr>
        <p:grpSpPr>
          <a:xfrm>
            <a:off x="240067" y="2283802"/>
            <a:ext cx="8663867" cy="930794"/>
            <a:chOff x="198438" y="775483"/>
            <a:chExt cx="8634888" cy="927681"/>
          </a:xfrm>
        </p:grpSpPr>
        <p:pic>
          <p:nvPicPr>
            <p:cNvPr id="579" name="Google Shape;579;p63"/>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80" name="Google Shape;580;p63"/>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81" name="Google Shape;581;p63"/>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82" name="Google Shape;582;p63"/>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83" name="Google Shape;583;p63"/>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84" name="Google Shape;584;p63"/>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5" name="Google Shape;585;p63"/>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6" name="Google Shape;586;p63"/>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7" name="Google Shape;587;p63"/>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8" name="Google Shape;588;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9" name="Google Shape;589;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90"/>
        <p:cNvGrpSpPr/>
        <p:nvPr/>
      </p:nvGrpSpPr>
      <p:grpSpPr>
        <a:xfrm>
          <a:off x="0" y="0"/>
          <a:ext cx="0" cy="0"/>
          <a:chOff x="0" y="0"/>
          <a:chExt cx="0" cy="0"/>
        </a:xfrm>
      </p:grpSpPr>
      <p:pic>
        <p:nvPicPr>
          <p:cNvPr id="591" name="Google Shape;591;p6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2" name="Google Shape;592;p64"/>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Google Shape;593;p64"/>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Google Shape;594;p64"/>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p64"/>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p64"/>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4"/>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64"/>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64"/>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64"/>
          <p:cNvSpPr>
            <a:spLocks noGrp="1"/>
          </p:cNvSpPr>
          <p:nvPr>
            <p:ph type="pic" idx="5"/>
          </p:nvPr>
        </p:nvSpPr>
        <p:spPr>
          <a:xfrm>
            <a:off x="784630" y="1640956"/>
            <a:ext cx="931297" cy="930794"/>
          </a:xfrm>
          <a:prstGeom prst="rect">
            <a:avLst/>
          </a:prstGeom>
          <a:noFill/>
          <a:ln>
            <a:noFill/>
          </a:ln>
        </p:spPr>
      </p:sp>
      <p:sp>
        <p:nvSpPr>
          <p:cNvPr id="601" name="Google Shape;601;p64"/>
          <p:cNvSpPr>
            <a:spLocks noGrp="1"/>
          </p:cNvSpPr>
          <p:nvPr>
            <p:ph type="pic" idx="6"/>
          </p:nvPr>
        </p:nvSpPr>
        <p:spPr>
          <a:xfrm>
            <a:off x="5150215" y="1640956"/>
            <a:ext cx="931297" cy="930794"/>
          </a:xfrm>
          <a:prstGeom prst="rect">
            <a:avLst/>
          </a:prstGeom>
          <a:noFill/>
          <a:ln>
            <a:noFill/>
          </a:ln>
        </p:spPr>
      </p:sp>
      <p:sp>
        <p:nvSpPr>
          <p:cNvPr id="602" name="Google Shape;602;p64"/>
          <p:cNvSpPr>
            <a:spLocks noGrp="1"/>
          </p:cNvSpPr>
          <p:nvPr>
            <p:ph type="pic" idx="7"/>
          </p:nvPr>
        </p:nvSpPr>
        <p:spPr>
          <a:xfrm>
            <a:off x="784630" y="3302767"/>
            <a:ext cx="931297" cy="930794"/>
          </a:xfrm>
          <a:prstGeom prst="rect">
            <a:avLst/>
          </a:prstGeom>
          <a:noFill/>
          <a:ln>
            <a:noFill/>
          </a:ln>
        </p:spPr>
      </p:sp>
      <p:sp>
        <p:nvSpPr>
          <p:cNvPr id="603" name="Google Shape;603;p64"/>
          <p:cNvSpPr>
            <a:spLocks noGrp="1"/>
          </p:cNvSpPr>
          <p:nvPr>
            <p:ph type="pic" idx="8"/>
          </p:nvPr>
        </p:nvSpPr>
        <p:spPr>
          <a:xfrm>
            <a:off x="5150215" y="3302767"/>
            <a:ext cx="931297" cy="930794"/>
          </a:xfrm>
          <a:prstGeom prst="rect">
            <a:avLst/>
          </a:prstGeom>
          <a:noFill/>
          <a:ln>
            <a:noFill/>
          </a:ln>
        </p:spPr>
      </p:sp>
      <p:sp>
        <p:nvSpPr>
          <p:cNvPr id="604" name="Google Shape;604;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606"/>
        <p:cNvGrpSpPr/>
        <p:nvPr/>
      </p:nvGrpSpPr>
      <p:grpSpPr>
        <a:xfrm>
          <a:off x="0" y="0"/>
          <a:ext cx="0" cy="0"/>
          <a:chOff x="0" y="0"/>
          <a:chExt cx="0" cy="0"/>
        </a:xfrm>
      </p:grpSpPr>
      <p:pic>
        <p:nvPicPr>
          <p:cNvPr id="607" name="Google Shape;607;p6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608" name="Google Shape;608;p65"/>
          <p:cNvGrpSpPr/>
          <p:nvPr/>
        </p:nvGrpSpPr>
        <p:grpSpPr>
          <a:xfrm>
            <a:off x="0" y="2399230"/>
            <a:ext cx="9144001" cy="2349751"/>
            <a:chOff x="0" y="2182920"/>
            <a:chExt cx="9144001" cy="2349751"/>
          </a:xfrm>
        </p:grpSpPr>
        <p:sp>
          <p:nvSpPr>
            <p:cNvPr id="609" name="Google Shape;609;p65"/>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0" name="Google Shape;610;p65"/>
            <p:cNvGrpSpPr/>
            <p:nvPr/>
          </p:nvGrpSpPr>
          <p:grpSpPr>
            <a:xfrm>
              <a:off x="1229347" y="2182920"/>
              <a:ext cx="6685306" cy="1002265"/>
              <a:chOff x="976268" y="2064936"/>
              <a:chExt cx="6685306" cy="1002265"/>
            </a:xfrm>
          </p:grpSpPr>
          <p:sp>
            <p:nvSpPr>
              <p:cNvPr id="611" name="Google Shape;611;p65"/>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2" name="Google Shape;612;p65"/>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3" name="Google Shape;613;p65"/>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614" name="Google Shape;614;p6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6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6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65"/>
          <p:cNvSpPr>
            <a:spLocks noGrp="1"/>
          </p:cNvSpPr>
          <p:nvPr>
            <p:ph type="pic" idx="5"/>
          </p:nvPr>
        </p:nvSpPr>
        <p:spPr>
          <a:xfrm>
            <a:off x="1460973" y="2631002"/>
            <a:ext cx="539010" cy="538720"/>
          </a:xfrm>
          <a:prstGeom prst="rect">
            <a:avLst/>
          </a:prstGeom>
          <a:noFill/>
          <a:ln>
            <a:noFill/>
          </a:ln>
        </p:spPr>
      </p:sp>
      <p:sp>
        <p:nvSpPr>
          <p:cNvPr id="619" name="Google Shape;619;p65"/>
          <p:cNvSpPr>
            <a:spLocks noGrp="1"/>
          </p:cNvSpPr>
          <p:nvPr>
            <p:ph type="pic" idx="6"/>
          </p:nvPr>
        </p:nvSpPr>
        <p:spPr>
          <a:xfrm>
            <a:off x="4302493" y="2631002"/>
            <a:ext cx="539010" cy="538720"/>
          </a:xfrm>
          <a:prstGeom prst="rect">
            <a:avLst/>
          </a:prstGeom>
          <a:noFill/>
          <a:ln>
            <a:noFill/>
          </a:ln>
        </p:spPr>
      </p:sp>
      <p:sp>
        <p:nvSpPr>
          <p:cNvPr id="620" name="Google Shape;620;p65"/>
          <p:cNvSpPr>
            <a:spLocks noGrp="1"/>
          </p:cNvSpPr>
          <p:nvPr>
            <p:ph type="pic" idx="7"/>
          </p:nvPr>
        </p:nvSpPr>
        <p:spPr>
          <a:xfrm>
            <a:off x="7144013" y="2631002"/>
            <a:ext cx="539010" cy="538720"/>
          </a:xfrm>
          <a:prstGeom prst="rect">
            <a:avLst/>
          </a:prstGeom>
          <a:noFill/>
          <a:ln>
            <a:noFill/>
          </a:ln>
        </p:spPr>
      </p:sp>
      <p:sp>
        <p:nvSpPr>
          <p:cNvPr id="621" name="Google Shape;621;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623"/>
        <p:cNvGrpSpPr/>
        <p:nvPr/>
      </p:nvGrpSpPr>
      <p:grpSpPr>
        <a:xfrm>
          <a:off x="0" y="0"/>
          <a:ext cx="0" cy="0"/>
          <a:chOff x="0" y="0"/>
          <a:chExt cx="0" cy="0"/>
        </a:xfrm>
      </p:grpSpPr>
      <p:grpSp>
        <p:nvGrpSpPr>
          <p:cNvPr id="624" name="Google Shape;624;p66"/>
          <p:cNvGrpSpPr/>
          <p:nvPr/>
        </p:nvGrpSpPr>
        <p:grpSpPr>
          <a:xfrm>
            <a:off x="3138739" y="1728182"/>
            <a:ext cx="2866522" cy="2848912"/>
            <a:chOff x="-15798" y="0"/>
            <a:chExt cx="2571596" cy="2555798"/>
          </a:xfrm>
        </p:grpSpPr>
        <p:sp>
          <p:nvSpPr>
            <p:cNvPr id="625" name="Google Shape;625;p66"/>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26" name="Google Shape;626;p66"/>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27" name="Google Shape;627;p66"/>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28" name="Google Shape;628;p66"/>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29" name="Google Shape;629;p66"/>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30" name="Google Shape;630;p66"/>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66"/>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66"/>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66"/>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66"/>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66"/>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6" name="Google Shape;636;p66"/>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7" name="Google Shape;637;p66"/>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8" name="Google Shape;638;p66"/>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9" name="Google Shape;639;p66"/>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0" name="Google Shape;640;p66"/>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1" name="Google Shape;641;p66"/>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2" name="Google Shape;642;p66"/>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643"/>
        <p:cNvGrpSpPr/>
        <p:nvPr/>
      </p:nvGrpSpPr>
      <p:grpSpPr>
        <a:xfrm>
          <a:off x="0" y="0"/>
          <a:ext cx="0" cy="0"/>
          <a:chOff x="0" y="0"/>
          <a:chExt cx="0" cy="0"/>
        </a:xfrm>
      </p:grpSpPr>
      <p:grpSp>
        <p:nvGrpSpPr>
          <p:cNvPr id="644" name="Google Shape;644;p67"/>
          <p:cNvGrpSpPr/>
          <p:nvPr/>
        </p:nvGrpSpPr>
        <p:grpSpPr>
          <a:xfrm>
            <a:off x="3138739" y="1728182"/>
            <a:ext cx="2866522" cy="2848912"/>
            <a:chOff x="-15798" y="0"/>
            <a:chExt cx="2571596" cy="2555798"/>
          </a:xfrm>
        </p:grpSpPr>
        <p:sp>
          <p:nvSpPr>
            <p:cNvPr id="645" name="Google Shape;645;p67"/>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6" name="Google Shape;646;p67"/>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7" name="Google Shape;647;p67"/>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8" name="Google Shape;648;p67"/>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9" name="Google Shape;649;p67"/>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50" name="Google Shape;650;p67"/>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1" name="Google Shape;651;p67"/>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2" name="Google Shape;652;p67"/>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3" name="Google Shape;653;p67"/>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4" name="Google Shape;654;p67"/>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5" name="Google Shape;655;p67"/>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6" name="Google Shape;656;p67"/>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7" name="Google Shape;657;p67"/>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8" name="Google Shape;658;p67"/>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9" name="Google Shape;659;p67"/>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0" name="Google Shape;660;p67"/>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1" name="Google Shape;661;p67"/>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2" name="Google Shape;662;p67"/>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63"/>
        <p:cNvGrpSpPr/>
        <p:nvPr/>
      </p:nvGrpSpPr>
      <p:grpSpPr>
        <a:xfrm>
          <a:off x="0" y="0"/>
          <a:ext cx="0" cy="0"/>
          <a:chOff x="0" y="0"/>
          <a:chExt cx="0" cy="0"/>
        </a:xfrm>
      </p:grpSpPr>
      <p:pic>
        <p:nvPicPr>
          <p:cNvPr id="664" name="Google Shape;664;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65" name="Google Shape;665;p68"/>
          <p:cNvGrpSpPr/>
          <p:nvPr/>
        </p:nvGrpSpPr>
        <p:grpSpPr>
          <a:xfrm>
            <a:off x="2525214" y="825411"/>
            <a:ext cx="4093572" cy="4069088"/>
            <a:chOff x="2519466" y="821088"/>
            <a:chExt cx="4348428" cy="4322420"/>
          </a:xfrm>
        </p:grpSpPr>
        <p:sp>
          <p:nvSpPr>
            <p:cNvPr id="666" name="Google Shape;666;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7" name="Google Shape;667;p6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8" name="Google Shape;668;p6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9" name="Google Shape;669;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0" name="Google Shape;670;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1" name="Google Shape;671;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72" name="Google Shape;672;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3" name="Google Shape;673;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4" name="Google Shape;674;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5" name="Google Shape;675;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Google Shape;677;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78"/>
        <p:cNvGrpSpPr/>
        <p:nvPr/>
      </p:nvGrpSpPr>
      <p:grpSpPr>
        <a:xfrm>
          <a:off x="0" y="0"/>
          <a:ext cx="0" cy="0"/>
          <a:chOff x="0" y="0"/>
          <a:chExt cx="0" cy="0"/>
        </a:xfrm>
      </p:grpSpPr>
      <p:pic>
        <p:nvPicPr>
          <p:cNvPr id="679" name="Google Shape;679;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80" name="Google Shape;680;p69"/>
          <p:cNvGrpSpPr/>
          <p:nvPr/>
        </p:nvGrpSpPr>
        <p:grpSpPr>
          <a:xfrm>
            <a:off x="2525214" y="825411"/>
            <a:ext cx="4093572" cy="4069088"/>
            <a:chOff x="2519466" y="821088"/>
            <a:chExt cx="4348428" cy="4322420"/>
          </a:xfrm>
        </p:grpSpPr>
        <p:sp>
          <p:nvSpPr>
            <p:cNvPr id="681" name="Google Shape;681;p69"/>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2" name="Google Shape;682;p69"/>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3" name="Google Shape;683;p69"/>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4" name="Google Shape;684;p69"/>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5" name="Google Shape;685;p69"/>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6" name="Google Shape;686;p69"/>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87" name="Google Shape;687;p69"/>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8" name="Google Shape;688;p69"/>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9" name="Google Shape;689;p69"/>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0" name="Google Shape;690;p69"/>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1" name="Google Shape;691;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93"/>
        <p:cNvGrpSpPr/>
        <p:nvPr/>
      </p:nvGrpSpPr>
      <p:grpSpPr>
        <a:xfrm>
          <a:off x="0" y="0"/>
          <a:ext cx="0" cy="0"/>
          <a:chOff x="0" y="0"/>
          <a:chExt cx="0" cy="0"/>
        </a:xfrm>
      </p:grpSpPr>
      <p:pic>
        <p:nvPicPr>
          <p:cNvPr id="694" name="Google Shape;694;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5" name="Google Shape;695;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7" name="Google Shape;697;p70"/>
          <p:cNvGrpSpPr/>
          <p:nvPr/>
        </p:nvGrpSpPr>
        <p:grpSpPr>
          <a:xfrm>
            <a:off x="881517" y="2193743"/>
            <a:ext cx="397892" cy="646462"/>
            <a:chOff x="1400864" y="1624076"/>
            <a:chExt cx="560368" cy="910439"/>
          </a:xfrm>
        </p:grpSpPr>
        <p:grpSp>
          <p:nvGrpSpPr>
            <p:cNvPr id="698" name="Google Shape;698;p70"/>
            <p:cNvGrpSpPr/>
            <p:nvPr/>
          </p:nvGrpSpPr>
          <p:grpSpPr>
            <a:xfrm>
              <a:off x="1400864" y="1624076"/>
              <a:ext cx="560368" cy="825149"/>
              <a:chOff x="1342876" y="1647676"/>
              <a:chExt cx="560368" cy="825149"/>
            </a:xfrm>
          </p:grpSpPr>
          <p:sp>
            <p:nvSpPr>
              <p:cNvPr id="699" name="Google Shape;699;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0" name="Google Shape;700;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1" name="Google Shape;701;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2" name="Google Shape;702;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3" name="Google Shape;703;p70"/>
          <p:cNvGrpSpPr/>
          <p:nvPr/>
        </p:nvGrpSpPr>
        <p:grpSpPr>
          <a:xfrm>
            <a:off x="2622541" y="2193743"/>
            <a:ext cx="397892" cy="646462"/>
            <a:chOff x="1400864" y="1624076"/>
            <a:chExt cx="560368" cy="910439"/>
          </a:xfrm>
        </p:grpSpPr>
        <p:grpSp>
          <p:nvGrpSpPr>
            <p:cNvPr id="704" name="Google Shape;704;p70"/>
            <p:cNvGrpSpPr/>
            <p:nvPr/>
          </p:nvGrpSpPr>
          <p:grpSpPr>
            <a:xfrm>
              <a:off x="1400864" y="1624076"/>
              <a:ext cx="560368" cy="825149"/>
              <a:chOff x="1342876" y="1647676"/>
              <a:chExt cx="560368" cy="825149"/>
            </a:xfrm>
          </p:grpSpPr>
          <p:sp>
            <p:nvSpPr>
              <p:cNvPr id="705" name="Google Shape;705;p7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6" name="Google Shape;706;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7" name="Google Shape;707;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8" name="Google Shape;708;p70"/>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9" name="Google Shape;709;p70"/>
          <p:cNvGrpSpPr/>
          <p:nvPr/>
        </p:nvGrpSpPr>
        <p:grpSpPr>
          <a:xfrm>
            <a:off x="4363565" y="2193743"/>
            <a:ext cx="397892" cy="646462"/>
            <a:chOff x="1400864" y="1624076"/>
            <a:chExt cx="560368" cy="910439"/>
          </a:xfrm>
        </p:grpSpPr>
        <p:grpSp>
          <p:nvGrpSpPr>
            <p:cNvPr id="710" name="Google Shape;710;p70"/>
            <p:cNvGrpSpPr/>
            <p:nvPr/>
          </p:nvGrpSpPr>
          <p:grpSpPr>
            <a:xfrm>
              <a:off x="1400864" y="1624076"/>
              <a:ext cx="560368" cy="825149"/>
              <a:chOff x="1342876" y="1647676"/>
              <a:chExt cx="560368" cy="825149"/>
            </a:xfrm>
          </p:grpSpPr>
          <p:sp>
            <p:nvSpPr>
              <p:cNvPr id="711" name="Google Shape;711;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2" name="Google Shape;712;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3" name="Google Shape;713;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4" name="Google Shape;714;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5" name="Google Shape;715;p70"/>
          <p:cNvGrpSpPr/>
          <p:nvPr/>
        </p:nvGrpSpPr>
        <p:grpSpPr>
          <a:xfrm>
            <a:off x="6104589" y="2193743"/>
            <a:ext cx="397892" cy="646462"/>
            <a:chOff x="1400864" y="1624076"/>
            <a:chExt cx="560368" cy="910439"/>
          </a:xfrm>
        </p:grpSpPr>
        <p:grpSp>
          <p:nvGrpSpPr>
            <p:cNvPr id="716" name="Google Shape;716;p70"/>
            <p:cNvGrpSpPr/>
            <p:nvPr/>
          </p:nvGrpSpPr>
          <p:grpSpPr>
            <a:xfrm>
              <a:off x="1400864" y="1624076"/>
              <a:ext cx="560368" cy="825149"/>
              <a:chOff x="1342876" y="1647676"/>
              <a:chExt cx="560368" cy="825149"/>
            </a:xfrm>
          </p:grpSpPr>
          <p:sp>
            <p:nvSpPr>
              <p:cNvPr id="717" name="Google Shape;717;p7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8" name="Google Shape;718;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9" name="Google Shape;719;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0" name="Google Shape;720;p70"/>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21" name="Google Shape;721;p70"/>
          <p:cNvGrpSpPr/>
          <p:nvPr/>
        </p:nvGrpSpPr>
        <p:grpSpPr>
          <a:xfrm>
            <a:off x="7845614" y="2193743"/>
            <a:ext cx="397892" cy="646462"/>
            <a:chOff x="1400864" y="1624076"/>
            <a:chExt cx="560368" cy="910439"/>
          </a:xfrm>
        </p:grpSpPr>
        <p:grpSp>
          <p:nvGrpSpPr>
            <p:cNvPr id="722" name="Google Shape;722;p70"/>
            <p:cNvGrpSpPr/>
            <p:nvPr/>
          </p:nvGrpSpPr>
          <p:grpSpPr>
            <a:xfrm>
              <a:off x="1400864" y="1624076"/>
              <a:ext cx="560368" cy="825149"/>
              <a:chOff x="1342876" y="1647676"/>
              <a:chExt cx="560368" cy="825149"/>
            </a:xfrm>
          </p:grpSpPr>
          <p:sp>
            <p:nvSpPr>
              <p:cNvPr id="723" name="Google Shape;723;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24" name="Google Shape;724;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5" name="Google Shape;725;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6" name="Google Shape;726;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27" name="Google Shape;727;p70"/>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70"/>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70"/>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70"/>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70"/>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732"/>
        <p:cNvGrpSpPr/>
        <p:nvPr/>
      </p:nvGrpSpPr>
      <p:grpSpPr>
        <a:xfrm>
          <a:off x="0" y="0"/>
          <a:ext cx="0" cy="0"/>
          <a:chOff x="0" y="0"/>
          <a:chExt cx="0" cy="0"/>
        </a:xfrm>
      </p:grpSpPr>
      <p:pic>
        <p:nvPicPr>
          <p:cNvPr id="733" name="Google Shape;733;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4" name="Google Shape;734;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36" name="Google Shape;736;p71"/>
          <p:cNvGrpSpPr/>
          <p:nvPr/>
        </p:nvGrpSpPr>
        <p:grpSpPr>
          <a:xfrm>
            <a:off x="881517" y="2193743"/>
            <a:ext cx="7361989" cy="646462"/>
            <a:chOff x="881517" y="2219381"/>
            <a:chExt cx="7361989" cy="646462"/>
          </a:xfrm>
        </p:grpSpPr>
        <p:grpSp>
          <p:nvGrpSpPr>
            <p:cNvPr id="737" name="Google Shape;737;p71"/>
            <p:cNvGrpSpPr/>
            <p:nvPr/>
          </p:nvGrpSpPr>
          <p:grpSpPr>
            <a:xfrm>
              <a:off x="881517" y="2219381"/>
              <a:ext cx="397892" cy="646462"/>
              <a:chOff x="1400864" y="1624076"/>
              <a:chExt cx="560368" cy="910439"/>
            </a:xfrm>
          </p:grpSpPr>
          <p:grpSp>
            <p:nvGrpSpPr>
              <p:cNvPr id="738" name="Google Shape;738;p71"/>
              <p:cNvGrpSpPr/>
              <p:nvPr/>
            </p:nvGrpSpPr>
            <p:grpSpPr>
              <a:xfrm>
                <a:off x="1400864" y="1624076"/>
                <a:ext cx="560368" cy="825149"/>
                <a:chOff x="1342876" y="1647676"/>
                <a:chExt cx="560368" cy="825149"/>
              </a:xfrm>
            </p:grpSpPr>
            <p:sp>
              <p:nvSpPr>
                <p:cNvPr id="739" name="Google Shape;739;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40" name="Google Shape;740;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41" name="Google Shape;741;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42" name="Google Shape;742;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43" name="Google Shape;743;p71"/>
            <p:cNvGrpSpPr/>
            <p:nvPr/>
          </p:nvGrpSpPr>
          <p:grpSpPr>
            <a:xfrm>
              <a:off x="2622541" y="2219381"/>
              <a:ext cx="397892" cy="646462"/>
              <a:chOff x="1400864" y="1624076"/>
              <a:chExt cx="560368" cy="910439"/>
            </a:xfrm>
          </p:grpSpPr>
          <p:grpSp>
            <p:nvGrpSpPr>
              <p:cNvPr id="744" name="Google Shape;744;p71"/>
              <p:cNvGrpSpPr/>
              <p:nvPr/>
            </p:nvGrpSpPr>
            <p:grpSpPr>
              <a:xfrm>
                <a:off x="1400864" y="1624076"/>
                <a:ext cx="560368" cy="825149"/>
                <a:chOff x="1342876" y="1647676"/>
                <a:chExt cx="560368" cy="825149"/>
              </a:xfrm>
            </p:grpSpPr>
            <p:sp>
              <p:nvSpPr>
                <p:cNvPr id="745" name="Google Shape;745;p71"/>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46" name="Google Shape;746;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47" name="Google Shape;747;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48" name="Google Shape;748;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49" name="Google Shape;749;p71"/>
            <p:cNvGrpSpPr/>
            <p:nvPr/>
          </p:nvGrpSpPr>
          <p:grpSpPr>
            <a:xfrm>
              <a:off x="4363565" y="2219381"/>
              <a:ext cx="397892" cy="646462"/>
              <a:chOff x="1400864" y="1624076"/>
              <a:chExt cx="560368" cy="910439"/>
            </a:xfrm>
          </p:grpSpPr>
          <p:grpSp>
            <p:nvGrpSpPr>
              <p:cNvPr id="750" name="Google Shape;750;p71"/>
              <p:cNvGrpSpPr/>
              <p:nvPr/>
            </p:nvGrpSpPr>
            <p:grpSpPr>
              <a:xfrm>
                <a:off x="1400864" y="1624076"/>
                <a:ext cx="560368" cy="825149"/>
                <a:chOff x="1342876" y="1647676"/>
                <a:chExt cx="560368" cy="825149"/>
              </a:xfrm>
            </p:grpSpPr>
            <p:sp>
              <p:nvSpPr>
                <p:cNvPr id="751" name="Google Shape;751;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2" name="Google Shape;752;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3" name="Google Shape;753;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54" name="Google Shape;754;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55" name="Google Shape;755;p71"/>
            <p:cNvGrpSpPr/>
            <p:nvPr/>
          </p:nvGrpSpPr>
          <p:grpSpPr>
            <a:xfrm>
              <a:off x="6104589" y="2219381"/>
              <a:ext cx="397892" cy="646462"/>
              <a:chOff x="1400864" y="1624076"/>
              <a:chExt cx="560368" cy="910439"/>
            </a:xfrm>
          </p:grpSpPr>
          <p:grpSp>
            <p:nvGrpSpPr>
              <p:cNvPr id="756" name="Google Shape;756;p71"/>
              <p:cNvGrpSpPr/>
              <p:nvPr/>
            </p:nvGrpSpPr>
            <p:grpSpPr>
              <a:xfrm>
                <a:off x="1400864" y="1624076"/>
                <a:ext cx="560368" cy="825149"/>
                <a:chOff x="1342876" y="1647676"/>
                <a:chExt cx="560368" cy="825149"/>
              </a:xfrm>
            </p:grpSpPr>
            <p:sp>
              <p:nvSpPr>
                <p:cNvPr id="757" name="Google Shape;757;p71"/>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8" name="Google Shape;758;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9" name="Google Shape;759;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0" name="Google Shape;760;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61" name="Google Shape;761;p71"/>
            <p:cNvGrpSpPr/>
            <p:nvPr/>
          </p:nvGrpSpPr>
          <p:grpSpPr>
            <a:xfrm>
              <a:off x="7845614" y="2219381"/>
              <a:ext cx="397892" cy="646462"/>
              <a:chOff x="1400864" y="1624076"/>
              <a:chExt cx="560368" cy="910439"/>
            </a:xfrm>
          </p:grpSpPr>
          <p:grpSp>
            <p:nvGrpSpPr>
              <p:cNvPr id="762" name="Google Shape;762;p71"/>
              <p:cNvGrpSpPr/>
              <p:nvPr/>
            </p:nvGrpSpPr>
            <p:grpSpPr>
              <a:xfrm>
                <a:off x="1400864" y="1624076"/>
                <a:ext cx="560368" cy="825149"/>
                <a:chOff x="1342876" y="1647676"/>
                <a:chExt cx="560368" cy="825149"/>
              </a:xfrm>
            </p:grpSpPr>
            <p:sp>
              <p:nvSpPr>
                <p:cNvPr id="763" name="Google Shape;763;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64" name="Google Shape;764;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65" name="Google Shape;765;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6" name="Google Shape;766;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67" name="Google Shape;767;p71"/>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71"/>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71"/>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71"/>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1"/>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72"/>
        <p:cNvGrpSpPr/>
        <p:nvPr/>
      </p:nvGrpSpPr>
      <p:grpSpPr>
        <a:xfrm>
          <a:off x="0" y="0"/>
          <a:ext cx="0" cy="0"/>
          <a:chOff x="0" y="0"/>
          <a:chExt cx="0" cy="0"/>
        </a:xfrm>
      </p:grpSpPr>
      <p:pic>
        <p:nvPicPr>
          <p:cNvPr id="773" name="Google Shape;773;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6" name="Google Shape;776;p72"/>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77" name="Google Shape;777;p72"/>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78" name="Google Shape;778;p72"/>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79" name="Google Shape;779;p72"/>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80" name="Google Shape;780;p72"/>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81" name="Google Shape;781;p72"/>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82" name="Google Shape;782;p72"/>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83" name="Google Shape;783;p72"/>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84" name="Google Shape;784;p72"/>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85" name="Google Shape;785;p72"/>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72"/>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72"/>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8" name="Google Shape;788;p72"/>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9" name="Google Shape;789;p72"/>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72"/>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2"/>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2"/>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93"/>
        <p:cNvGrpSpPr/>
        <p:nvPr/>
      </p:nvGrpSpPr>
      <p:grpSpPr>
        <a:xfrm>
          <a:off x="0" y="0"/>
          <a:ext cx="0" cy="0"/>
          <a:chOff x="0" y="0"/>
          <a:chExt cx="0" cy="0"/>
        </a:xfrm>
      </p:grpSpPr>
      <p:pic>
        <p:nvPicPr>
          <p:cNvPr id="794" name="Google Shape;794;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5" name="Google Shape;795;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6" name="Google Shape;796;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7" name="Google Shape;797;p73"/>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73"/>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99" name="Google Shape;799;p73"/>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800" name="Google Shape;800;p73"/>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801" name="Google Shape;801;p73"/>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802" name="Google Shape;802;p73"/>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803" name="Google Shape;803;p73"/>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804" name="Google Shape;804;p73"/>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805" name="Google Shape;805;p73"/>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806" name="Google Shape;806;p73"/>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7" name="Google Shape;807;p73"/>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73"/>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73"/>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73"/>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1" name="Google Shape;811;p73"/>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2" name="Google Shape;812;p73"/>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3" name="Google Shape;813;p73"/>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814"/>
        <p:cNvGrpSpPr/>
        <p:nvPr/>
      </p:nvGrpSpPr>
      <p:grpSpPr>
        <a:xfrm>
          <a:off x="0" y="0"/>
          <a:ext cx="0" cy="0"/>
          <a:chOff x="0" y="0"/>
          <a:chExt cx="0" cy="0"/>
        </a:xfrm>
      </p:grpSpPr>
      <p:pic>
        <p:nvPicPr>
          <p:cNvPr id="815" name="Google Shape;815;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6" name="Google Shape;816;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18" name="Google Shape;818;p74"/>
          <p:cNvCxnSpPr>
            <a:stCxn id="81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19" name="Google Shape;819;p74"/>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20" name="Google Shape;820;p74"/>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21" name="Google Shape;821;p74"/>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22" name="Google Shape;822;p74"/>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23" name="Google Shape;823;p74"/>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24" name="Google Shape;824;p74"/>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25" name="Google Shape;825;p74"/>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26" name="Google Shape;826;p74"/>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74"/>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8" name="Google Shape;828;p74"/>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9" name="Google Shape;829;p74"/>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0" name="Google Shape;830;p74"/>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1" name="Google Shape;831;p74"/>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2" name="Google Shape;832;p74"/>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833"/>
        <p:cNvGrpSpPr/>
        <p:nvPr/>
      </p:nvGrpSpPr>
      <p:grpSpPr>
        <a:xfrm>
          <a:off x="0" y="0"/>
          <a:ext cx="0" cy="0"/>
          <a:chOff x="0" y="0"/>
          <a:chExt cx="0" cy="0"/>
        </a:xfrm>
      </p:grpSpPr>
      <p:pic>
        <p:nvPicPr>
          <p:cNvPr id="834" name="Google Shape;834;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35" name="Google Shape;835;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6" name="Google Shape;836;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37" name="Google Shape;837;p75"/>
          <p:cNvCxnSpPr>
            <a:stCxn id="83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38" name="Google Shape;838;p75"/>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39" name="Google Shape;839;p75"/>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40" name="Google Shape;840;p75"/>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41" name="Google Shape;841;p75"/>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42" name="Google Shape;842;p75"/>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43" name="Google Shape;843;p75"/>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44" name="Google Shape;844;p75"/>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45" name="Google Shape;845;p75"/>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6" name="Google Shape;846;p75"/>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7" name="Google Shape;847;p75"/>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8" name="Google Shape;848;p75"/>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9" name="Google Shape;849;p75"/>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0" name="Google Shape;850;p75"/>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1" name="Google Shape;851;p75"/>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52"/>
        <p:cNvGrpSpPr/>
        <p:nvPr/>
      </p:nvGrpSpPr>
      <p:grpSpPr>
        <a:xfrm>
          <a:off x="0" y="0"/>
          <a:ext cx="0" cy="0"/>
          <a:chOff x="0" y="0"/>
          <a:chExt cx="0" cy="0"/>
        </a:xfrm>
      </p:grpSpPr>
      <p:pic>
        <p:nvPicPr>
          <p:cNvPr id="853" name="Google Shape;853;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4" name="Google Shape;854;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5" name="Google Shape;855;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6" name="Google Shape;856;p76"/>
          <p:cNvGrpSpPr/>
          <p:nvPr/>
        </p:nvGrpSpPr>
        <p:grpSpPr>
          <a:xfrm>
            <a:off x="914091" y="752041"/>
            <a:ext cx="7280306" cy="4126450"/>
            <a:chOff x="556442" y="752041"/>
            <a:chExt cx="7280306" cy="4126450"/>
          </a:xfrm>
        </p:grpSpPr>
        <p:cxnSp>
          <p:nvCxnSpPr>
            <p:cNvPr id="857" name="Google Shape;857;p76"/>
            <p:cNvCxnSpPr>
              <a:stCxn id="858" idx="6"/>
              <a:endCxn id="859" idx="0"/>
            </p:cNvCxnSpPr>
            <p:nvPr/>
          </p:nvCxnSpPr>
          <p:spPr>
            <a:xfrm rot="10800000" flipH="1">
              <a:off x="3133388" y="990067"/>
              <a:ext cx="818400" cy="1825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0" name="Google Shape;860;p76"/>
            <p:cNvCxnSpPr>
              <a:stCxn id="858" idx="6"/>
              <a:endCxn id="861" idx="0"/>
            </p:cNvCxnSpPr>
            <p:nvPr/>
          </p:nvCxnSpPr>
          <p:spPr>
            <a:xfrm rot="10800000" flipH="1">
              <a:off x="3133388" y="2206267"/>
              <a:ext cx="818400" cy="6090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2" name="Google Shape;862;p76"/>
            <p:cNvCxnSpPr>
              <a:stCxn id="858" idx="6"/>
              <a:endCxn id="863" idx="0"/>
            </p:cNvCxnSpPr>
            <p:nvPr/>
          </p:nvCxnSpPr>
          <p:spPr>
            <a:xfrm rot="10800000" flipH="1">
              <a:off x="3133388" y="2814667"/>
              <a:ext cx="818400" cy="6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4" name="Google Shape;864;p76"/>
            <p:cNvCxnSpPr>
              <a:stCxn id="858" idx="6"/>
              <a:endCxn id="865" idx="0"/>
            </p:cNvCxnSpPr>
            <p:nvPr/>
          </p:nvCxnSpPr>
          <p:spPr>
            <a:xfrm>
              <a:off x="3133388" y="2815267"/>
              <a:ext cx="818400" cy="18249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6" name="Google Shape;866;p76"/>
            <p:cNvCxnSpPr>
              <a:stCxn id="858" idx="6"/>
              <a:endCxn id="867" idx="0"/>
            </p:cNvCxnSpPr>
            <p:nvPr/>
          </p:nvCxnSpPr>
          <p:spPr>
            <a:xfrm>
              <a:off x="3133388" y="2815267"/>
              <a:ext cx="818400" cy="1216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8" name="Google Shape;868;p76"/>
            <p:cNvCxnSpPr>
              <a:stCxn id="858" idx="6"/>
              <a:endCxn id="869" idx="0"/>
            </p:cNvCxnSpPr>
            <p:nvPr/>
          </p:nvCxnSpPr>
          <p:spPr>
            <a:xfrm>
              <a:off x="3133388" y="2815267"/>
              <a:ext cx="818400" cy="6078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70" name="Google Shape;870;p76"/>
            <p:cNvCxnSpPr>
              <a:stCxn id="858" idx="6"/>
              <a:endCxn id="871" idx="0"/>
            </p:cNvCxnSpPr>
            <p:nvPr/>
          </p:nvCxnSpPr>
          <p:spPr>
            <a:xfrm rot="10800000" flipH="1">
              <a:off x="3133388" y="1598167"/>
              <a:ext cx="818400" cy="1217100"/>
            </a:xfrm>
            <a:prstGeom prst="bentConnector3">
              <a:avLst>
                <a:gd name="adj1" fmla="val -168505"/>
              </a:avLst>
            </a:prstGeom>
            <a:noFill/>
            <a:ln w="12700" cap="flat" cmpd="sng">
              <a:solidFill>
                <a:srgbClr val="D8D8D8"/>
              </a:solidFill>
              <a:prstDash val="solid"/>
              <a:round/>
              <a:headEnd type="none" w="sm" len="sm"/>
              <a:tailEnd type="none" w="sm" len="sm"/>
            </a:ln>
          </p:spPr>
        </p:cxnSp>
        <p:grpSp>
          <p:nvGrpSpPr>
            <p:cNvPr id="872" name="Google Shape;872;p76"/>
            <p:cNvGrpSpPr/>
            <p:nvPr/>
          </p:nvGrpSpPr>
          <p:grpSpPr>
            <a:xfrm>
              <a:off x="556442" y="1526794"/>
              <a:ext cx="2576946" cy="2576946"/>
              <a:chOff x="941492" y="1686560"/>
              <a:chExt cx="1876213" cy="1876213"/>
            </a:xfrm>
          </p:grpSpPr>
          <p:sp>
            <p:nvSpPr>
              <p:cNvPr id="858" name="Google Shape;858;p76"/>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3" name="Google Shape;873;p76"/>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4" name="Google Shape;874;p76"/>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76"/>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9" name="Google Shape;859;p76"/>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6" name="Google Shape;876;p76"/>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7" name="Google Shape;877;p76"/>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1" name="Google Shape;871;p76"/>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8" name="Google Shape;878;p76"/>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9" name="Google Shape;879;p76"/>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1" name="Google Shape;861;p76"/>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0" name="Google Shape;880;p76"/>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1" name="Google Shape;881;p76"/>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3" name="Google Shape;863;p76"/>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2" name="Google Shape;882;p76"/>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3" name="Google Shape;883;p76"/>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9" name="Google Shape;869;p76"/>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4" name="Google Shape;884;p76"/>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5" name="Google Shape;885;p76"/>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7" name="Google Shape;867;p76"/>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6" name="Google Shape;886;p76"/>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7" name="Google Shape;887;p76"/>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5" name="Google Shape;865;p76"/>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8" name="Google Shape;888;p76"/>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9" name="Google Shape;889;p76"/>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76"/>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76"/>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76"/>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76"/>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76"/>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5" name="Google Shape;895;p76"/>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96"/>
        <p:cNvGrpSpPr/>
        <p:nvPr/>
      </p:nvGrpSpPr>
      <p:grpSpPr>
        <a:xfrm>
          <a:off x="0" y="0"/>
          <a:ext cx="0" cy="0"/>
          <a:chOff x="0" y="0"/>
          <a:chExt cx="0" cy="0"/>
        </a:xfrm>
      </p:grpSpPr>
      <p:pic>
        <p:nvPicPr>
          <p:cNvPr id="897" name="Google Shape;897;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77"/>
          <p:cNvGrpSpPr/>
          <p:nvPr/>
        </p:nvGrpSpPr>
        <p:grpSpPr>
          <a:xfrm>
            <a:off x="914091" y="752041"/>
            <a:ext cx="7280306" cy="4126450"/>
            <a:chOff x="556442" y="752041"/>
            <a:chExt cx="7280306" cy="4126450"/>
          </a:xfrm>
        </p:grpSpPr>
        <p:cxnSp>
          <p:nvCxnSpPr>
            <p:cNvPr id="901" name="Google Shape;901;p77"/>
            <p:cNvCxnSpPr>
              <a:stCxn id="902" idx="6"/>
              <a:endCxn id="903" idx="0"/>
            </p:cNvCxnSpPr>
            <p:nvPr/>
          </p:nvCxnSpPr>
          <p:spPr>
            <a:xfrm rot="10800000" flipH="1">
              <a:off x="3133388" y="990067"/>
              <a:ext cx="818400" cy="1825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904" name="Google Shape;904;p77"/>
            <p:cNvCxnSpPr>
              <a:stCxn id="902" idx="6"/>
              <a:endCxn id="905" idx="0"/>
            </p:cNvCxnSpPr>
            <p:nvPr/>
          </p:nvCxnSpPr>
          <p:spPr>
            <a:xfrm rot="10800000" flipH="1">
              <a:off x="3133388" y="2206267"/>
              <a:ext cx="818400" cy="6090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906" name="Google Shape;906;p77"/>
            <p:cNvCxnSpPr>
              <a:stCxn id="902" idx="6"/>
              <a:endCxn id="907" idx="0"/>
            </p:cNvCxnSpPr>
            <p:nvPr/>
          </p:nvCxnSpPr>
          <p:spPr>
            <a:xfrm rot="10800000" flipH="1">
              <a:off x="3133388" y="2814667"/>
              <a:ext cx="818400" cy="6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908" name="Google Shape;908;p77"/>
            <p:cNvCxnSpPr>
              <a:stCxn id="902" idx="6"/>
              <a:endCxn id="909" idx="0"/>
            </p:cNvCxnSpPr>
            <p:nvPr/>
          </p:nvCxnSpPr>
          <p:spPr>
            <a:xfrm>
              <a:off x="3133388" y="2815267"/>
              <a:ext cx="818400" cy="18249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910" name="Google Shape;910;p77"/>
            <p:cNvCxnSpPr>
              <a:stCxn id="902" idx="6"/>
              <a:endCxn id="911" idx="0"/>
            </p:cNvCxnSpPr>
            <p:nvPr/>
          </p:nvCxnSpPr>
          <p:spPr>
            <a:xfrm>
              <a:off x="3133388" y="2815267"/>
              <a:ext cx="818400" cy="1216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912" name="Google Shape;912;p77"/>
            <p:cNvCxnSpPr>
              <a:stCxn id="902" idx="6"/>
              <a:endCxn id="913" idx="0"/>
            </p:cNvCxnSpPr>
            <p:nvPr/>
          </p:nvCxnSpPr>
          <p:spPr>
            <a:xfrm>
              <a:off x="3133388" y="2815267"/>
              <a:ext cx="818400" cy="6078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914" name="Google Shape;914;p77"/>
            <p:cNvCxnSpPr>
              <a:stCxn id="902" idx="6"/>
              <a:endCxn id="915" idx="0"/>
            </p:cNvCxnSpPr>
            <p:nvPr/>
          </p:nvCxnSpPr>
          <p:spPr>
            <a:xfrm rot="10800000" flipH="1">
              <a:off x="3133388" y="1598167"/>
              <a:ext cx="818400" cy="1217100"/>
            </a:xfrm>
            <a:prstGeom prst="bentConnector3">
              <a:avLst>
                <a:gd name="adj1" fmla="val -168505"/>
              </a:avLst>
            </a:prstGeom>
            <a:noFill/>
            <a:ln w="12700" cap="flat" cmpd="sng">
              <a:solidFill>
                <a:srgbClr val="D8D8D8"/>
              </a:solidFill>
              <a:prstDash val="solid"/>
              <a:round/>
              <a:headEnd type="none" w="sm" len="sm"/>
              <a:tailEnd type="none" w="sm" len="sm"/>
            </a:ln>
          </p:spPr>
        </p:cxnSp>
        <p:grpSp>
          <p:nvGrpSpPr>
            <p:cNvPr id="916" name="Google Shape;916;p77"/>
            <p:cNvGrpSpPr/>
            <p:nvPr/>
          </p:nvGrpSpPr>
          <p:grpSpPr>
            <a:xfrm>
              <a:off x="556442" y="1526794"/>
              <a:ext cx="2576946" cy="2576946"/>
              <a:chOff x="941492" y="1686560"/>
              <a:chExt cx="1876213" cy="1876213"/>
            </a:xfrm>
          </p:grpSpPr>
          <p:sp>
            <p:nvSpPr>
              <p:cNvPr id="902" name="Google Shape;902;p77"/>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17" name="Google Shape;917;p77"/>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18" name="Google Shape;918;p77"/>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19" name="Google Shape;919;p77"/>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903" name="Google Shape;903;p77"/>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0" name="Google Shape;920;p77"/>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1" name="Google Shape;921;p77"/>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915" name="Google Shape;915;p77"/>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2" name="Google Shape;922;p77"/>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3" name="Google Shape;923;p77"/>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905" name="Google Shape;905;p77"/>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4" name="Google Shape;924;p77"/>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5" name="Google Shape;925;p77"/>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907" name="Google Shape;907;p77"/>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6" name="Google Shape;926;p77"/>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7" name="Google Shape;927;p77"/>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913" name="Google Shape;913;p77"/>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8" name="Google Shape;928;p77"/>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9" name="Google Shape;929;p77"/>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911" name="Google Shape;911;p77"/>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0" name="Google Shape;930;p77"/>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1" name="Google Shape;931;p77"/>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909" name="Google Shape;909;p77"/>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32" name="Google Shape;932;p77"/>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77"/>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4" name="Google Shape;934;p77"/>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5" name="Google Shape;935;p77"/>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6" name="Google Shape;936;p77"/>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7" name="Google Shape;937;p77"/>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8" name="Google Shape;938;p77"/>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9" name="Google Shape;939;p77"/>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940"/>
        <p:cNvGrpSpPr/>
        <p:nvPr/>
      </p:nvGrpSpPr>
      <p:grpSpPr>
        <a:xfrm>
          <a:off x="0" y="0"/>
          <a:ext cx="0" cy="0"/>
          <a:chOff x="0" y="0"/>
          <a:chExt cx="0" cy="0"/>
        </a:xfrm>
      </p:grpSpPr>
      <p:sp>
        <p:nvSpPr>
          <p:cNvPr id="941" name="Google Shape;941;p78"/>
          <p:cNvSpPr/>
          <p:nvPr/>
        </p:nvSpPr>
        <p:spPr>
          <a:xfrm>
            <a:off x="0" y="1"/>
            <a:ext cx="9143999" cy="5143499"/>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2" name="Google Shape;942;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3" name="Google Shape;943;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5" name="Google Shape;945;p78"/>
          <p:cNvGrpSpPr/>
          <p:nvPr/>
        </p:nvGrpSpPr>
        <p:grpSpPr>
          <a:xfrm>
            <a:off x="716012" y="759582"/>
            <a:ext cx="3556067" cy="4132337"/>
            <a:chOff x="520700" y="759582"/>
            <a:chExt cx="3556067" cy="4132337"/>
          </a:xfrm>
        </p:grpSpPr>
        <p:cxnSp>
          <p:nvCxnSpPr>
            <p:cNvPr id="946" name="Google Shape;946;p78"/>
            <p:cNvCxnSpPr>
              <a:stCxn id="947" idx="6"/>
              <a:endCxn id="948" idx="2"/>
            </p:cNvCxnSpPr>
            <p:nvPr/>
          </p:nvCxnSpPr>
          <p:spPr>
            <a:xfrm rot="10800000" flipH="1">
              <a:off x="2484438" y="9690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49" name="Google Shape;949;p78"/>
            <p:cNvCxnSpPr>
              <a:stCxn id="947" idx="6"/>
              <a:endCxn id="950" idx="2"/>
            </p:cNvCxnSpPr>
            <p:nvPr/>
          </p:nvCxnSpPr>
          <p:spPr>
            <a:xfrm rot="10800000" flipH="1">
              <a:off x="2484438" y="15882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1" name="Google Shape;951;p78"/>
            <p:cNvCxnSpPr>
              <a:stCxn id="947" idx="6"/>
              <a:endCxn id="952" idx="2"/>
            </p:cNvCxnSpPr>
            <p:nvPr/>
          </p:nvCxnSpPr>
          <p:spPr>
            <a:xfrm rot="10800000" flipH="1">
              <a:off x="2484438" y="2206551"/>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3" name="Google Shape;953;p78"/>
            <p:cNvCxnSpPr>
              <a:stCxn id="947" idx="6"/>
              <a:endCxn id="954" idx="2"/>
            </p:cNvCxnSpPr>
            <p:nvPr/>
          </p:nvCxnSpPr>
          <p:spPr>
            <a:xfrm>
              <a:off x="2484438" y="28257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5" name="Google Shape;955;p78"/>
            <p:cNvCxnSpPr>
              <a:stCxn id="947" idx="6"/>
              <a:endCxn id="956" idx="2"/>
            </p:cNvCxnSpPr>
            <p:nvPr/>
          </p:nvCxnSpPr>
          <p:spPr>
            <a:xfrm>
              <a:off x="2484438" y="28257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7" name="Google Shape;957;p78"/>
            <p:cNvCxnSpPr>
              <a:stCxn id="947" idx="6"/>
              <a:endCxn id="958" idx="2"/>
            </p:cNvCxnSpPr>
            <p:nvPr/>
          </p:nvCxnSpPr>
          <p:spPr>
            <a:xfrm>
              <a:off x="2484438" y="2825750"/>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9" name="Google Shape;959;p78"/>
            <p:cNvCxnSpPr>
              <a:endCxn id="96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7" name="Google Shape;947;p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1" name="Google Shape;961;p78"/>
            <p:cNvGrpSpPr/>
            <p:nvPr/>
          </p:nvGrpSpPr>
          <p:grpSpPr>
            <a:xfrm>
              <a:off x="3420306" y="759582"/>
              <a:ext cx="656461" cy="4132337"/>
              <a:chOff x="3522182" y="752447"/>
              <a:chExt cx="656468" cy="4132036"/>
            </a:xfrm>
          </p:grpSpPr>
          <p:grpSp>
            <p:nvGrpSpPr>
              <p:cNvPr id="962" name="Google Shape;962;p78"/>
              <p:cNvGrpSpPr/>
              <p:nvPr/>
            </p:nvGrpSpPr>
            <p:grpSpPr>
              <a:xfrm>
                <a:off x="3522182" y="752447"/>
                <a:ext cx="656468" cy="419144"/>
                <a:chOff x="3522182" y="782927"/>
                <a:chExt cx="656468" cy="419144"/>
              </a:xfrm>
            </p:grpSpPr>
            <p:sp>
              <p:nvSpPr>
                <p:cNvPr id="948" name="Google Shape;948;p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78"/>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4" name="Google Shape;964;p78"/>
              <p:cNvGrpSpPr/>
              <p:nvPr/>
            </p:nvGrpSpPr>
            <p:grpSpPr>
              <a:xfrm>
                <a:off x="3522182" y="1371527"/>
                <a:ext cx="656467" cy="419144"/>
                <a:chOff x="3522182" y="1395657"/>
                <a:chExt cx="656467" cy="419144"/>
              </a:xfrm>
            </p:grpSpPr>
            <p:sp>
              <p:nvSpPr>
                <p:cNvPr id="950" name="Google Shape;950;p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5" name="Google Shape;965;p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6" name="Google Shape;966;p78"/>
              <p:cNvGrpSpPr/>
              <p:nvPr/>
            </p:nvGrpSpPr>
            <p:grpSpPr>
              <a:xfrm>
                <a:off x="3522182" y="3228607"/>
                <a:ext cx="656467" cy="417878"/>
                <a:chOff x="3522182" y="3233686"/>
                <a:chExt cx="656467" cy="417878"/>
              </a:xfrm>
            </p:grpSpPr>
            <p:sp>
              <p:nvSpPr>
                <p:cNvPr id="958" name="Google Shape;958;p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7" name="Google Shape;967;p78"/>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8" name="Google Shape;968;p78"/>
              <p:cNvGrpSpPr/>
              <p:nvPr/>
            </p:nvGrpSpPr>
            <p:grpSpPr>
              <a:xfrm>
                <a:off x="3522182" y="3846259"/>
                <a:ext cx="656467" cy="419144"/>
                <a:chOff x="3522182" y="3844987"/>
                <a:chExt cx="656467" cy="419144"/>
              </a:xfrm>
            </p:grpSpPr>
            <p:sp>
              <p:nvSpPr>
                <p:cNvPr id="956" name="Google Shape;956;p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9" name="Google Shape;969;p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0" name="Google Shape;970;p78"/>
              <p:cNvGrpSpPr/>
              <p:nvPr/>
            </p:nvGrpSpPr>
            <p:grpSpPr>
              <a:xfrm>
                <a:off x="3522182" y="1990447"/>
                <a:ext cx="656467" cy="417878"/>
                <a:chOff x="3522182" y="2008227"/>
                <a:chExt cx="656467" cy="417878"/>
              </a:xfrm>
            </p:grpSpPr>
            <p:sp>
              <p:nvSpPr>
                <p:cNvPr id="952" name="Google Shape;952;p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78"/>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2" name="Google Shape;972;p78"/>
              <p:cNvGrpSpPr/>
              <p:nvPr/>
            </p:nvGrpSpPr>
            <p:grpSpPr>
              <a:xfrm>
                <a:off x="3522182" y="2609527"/>
                <a:ext cx="656467" cy="417878"/>
                <a:chOff x="3522182" y="2620957"/>
                <a:chExt cx="656467" cy="417878"/>
              </a:xfrm>
            </p:grpSpPr>
            <p:sp>
              <p:nvSpPr>
                <p:cNvPr id="960" name="Google Shape;960;p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4" name="Google Shape;974;p78"/>
              <p:cNvGrpSpPr/>
              <p:nvPr/>
            </p:nvGrpSpPr>
            <p:grpSpPr>
              <a:xfrm>
                <a:off x="3522182" y="4465339"/>
                <a:ext cx="656467" cy="419144"/>
                <a:chOff x="3522182" y="4457719"/>
                <a:chExt cx="656467" cy="419144"/>
              </a:xfrm>
            </p:grpSpPr>
            <p:sp>
              <p:nvSpPr>
                <p:cNvPr id="954" name="Google Shape;954;p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78"/>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6" name="Google Shape;976;p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3" name="Google Shape;983;p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84"/>
        <p:cNvGrpSpPr/>
        <p:nvPr/>
      </p:nvGrpSpPr>
      <p:grpSpPr>
        <a:xfrm>
          <a:off x="0" y="0"/>
          <a:ext cx="0" cy="0"/>
          <a:chOff x="0" y="0"/>
          <a:chExt cx="0" cy="0"/>
        </a:xfrm>
      </p:grpSpPr>
      <p:sp>
        <p:nvSpPr>
          <p:cNvPr id="985" name="Google Shape;985;p79"/>
          <p:cNvSpPr/>
          <p:nvPr/>
        </p:nvSpPr>
        <p:spPr>
          <a:xfrm>
            <a:off x="0" y="1"/>
            <a:ext cx="9143999" cy="5143499"/>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6" name="Google Shape;986;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7" name="Google Shape;987;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9" name="Google Shape;989;p79"/>
          <p:cNvGrpSpPr/>
          <p:nvPr/>
        </p:nvGrpSpPr>
        <p:grpSpPr>
          <a:xfrm>
            <a:off x="716012" y="759582"/>
            <a:ext cx="3556067" cy="4132337"/>
            <a:chOff x="520700" y="759582"/>
            <a:chExt cx="3556067" cy="4132337"/>
          </a:xfrm>
        </p:grpSpPr>
        <p:cxnSp>
          <p:nvCxnSpPr>
            <p:cNvPr id="990" name="Google Shape;990;p79"/>
            <p:cNvCxnSpPr>
              <a:stCxn id="991" idx="6"/>
              <a:endCxn id="992" idx="2"/>
            </p:cNvCxnSpPr>
            <p:nvPr/>
          </p:nvCxnSpPr>
          <p:spPr>
            <a:xfrm rot="10800000" flipH="1">
              <a:off x="2484438" y="9690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3" name="Google Shape;993;p79"/>
            <p:cNvCxnSpPr>
              <a:stCxn id="991" idx="6"/>
              <a:endCxn id="994" idx="2"/>
            </p:cNvCxnSpPr>
            <p:nvPr/>
          </p:nvCxnSpPr>
          <p:spPr>
            <a:xfrm rot="10800000" flipH="1">
              <a:off x="2484438" y="15882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5" name="Google Shape;995;p79"/>
            <p:cNvCxnSpPr>
              <a:stCxn id="991" idx="6"/>
              <a:endCxn id="996" idx="2"/>
            </p:cNvCxnSpPr>
            <p:nvPr/>
          </p:nvCxnSpPr>
          <p:spPr>
            <a:xfrm rot="10800000" flipH="1">
              <a:off x="2484438" y="2206551"/>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7" name="Google Shape;997;p79"/>
            <p:cNvCxnSpPr>
              <a:stCxn id="991" idx="6"/>
              <a:endCxn id="998" idx="2"/>
            </p:cNvCxnSpPr>
            <p:nvPr/>
          </p:nvCxnSpPr>
          <p:spPr>
            <a:xfrm>
              <a:off x="2484438" y="28257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9" name="Google Shape;999;p79"/>
            <p:cNvCxnSpPr>
              <a:stCxn id="991" idx="6"/>
              <a:endCxn id="1000" idx="2"/>
            </p:cNvCxnSpPr>
            <p:nvPr/>
          </p:nvCxnSpPr>
          <p:spPr>
            <a:xfrm>
              <a:off x="2484438" y="28257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01" name="Google Shape;1001;p79"/>
            <p:cNvCxnSpPr>
              <a:stCxn id="991" idx="6"/>
              <a:endCxn id="1002" idx="2"/>
            </p:cNvCxnSpPr>
            <p:nvPr/>
          </p:nvCxnSpPr>
          <p:spPr>
            <a:xfrm>
              <a:off x="2484438" y="2825750"/>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03" name="Google Shape;1003;p79"/>
            <p:cNvCxnSpPr>
              <a:endCxn id="10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1" name="Google Shape;991;p79"/>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5" name="Google Shape;1005;p79"/>
            <p:cNvGrpSpPr/>
            <p:nvPr/>
          </p:nvGrpSpPr>
          <p:grpSpPr>
            <a:xfrm>
              <a:off x="3420306" y="759582"/>
              <a:ext cx="656461" cy="4132337"/>
              <a:chOff x="3522182" y="752447"/>
              <a:chExt cx="656468" cy="4132036"/>
            </a:xfrm>
          </p:grpSpPr>
          <p:grpSp>
            <p:nvGrpSpPr>
              <p:cNvPr id="1006" name="Google Shape;1006;p79"/>
              <p:cNvGrpSpPr/>
              <p:nvPr/>
            </p:nvGrpSpPr>
            <p:grpSpPr>
              <a:xfrm>
                <a:off x="3522182" y="752447"/>
                <a:ext cx="656468" cy="419144"/>
                <a:chOff x="3522182" y="782927"/>
                <a:chExt cx="656468" cy="419144"/>
              </a:xfrm>
            </p:grpSpPr>
            <p:sp>
              <p:nvSpPr>
                <p:cNvPr id="992" name="Google Shape;992;p79"/>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79"/>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8" name="Google Shape;1008;p79"/>
              <p:cNvGrpSpPr/>
              <p:nvPr/>
            </p:nvGrpSpPr>
            <p:grpSpPr>
              <a:xfrm>
                <a:off x="3522182" y="1371527"/>
                <a:ext cx="656467" cy="419144"/>
                <a:chOff x="3522182" y="1395657"/>
                <a:chExt cx="656467" cy="419144"/>
              </a:xfrm>
            </p:grpSpPr>
            <p:sp>
              <p:nvSpPr>
                <p:cNvPr id="994" name="Google Shape;994;p79"/>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79"/>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10" name="Google Shape;1010;p79"/>
              <p:cNvGrpSpPr/>
              <p:nvPr/>
            </p:nvGrpSpPr>
            <p:grpSpPr>
              <a:xfrm>
                <a:off x="3522182" y="3228607"/>
                <a:ext cx="656467" cy="417878"/>
                <a:chOff x="3522182" y="3233686"/>
                <a:chExt cx="656467" cy="417878"/>
              </a:xfrm>
            </p:grpSpPr>
            <p:sp>
              <p:nvSpPr>
                <p:cNvPr id="1002" name="Google Shape;1002;p79"/>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79"/>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2" name="Google Shape;1012;p79"/>
              <p:cNvGrpSpPr/>
              <p:nvPr/>
            </p:nvGrpSpPr>
            <p:grpSpPr>
              <a:xfrm>
                <a:off x="3522182" y="3846259"/>
                <a:ext cx="656467" cy="419144"/>
                <a:chOff x="3522182" y="3844987"/>
                <a:chExt cx="656467" cy="419144"/>
              </a:xfrm>
            </p:grpSpPr>
            <p:sp>
              <p:nvSpPr>
                <p:cNvPr id="1000" name="Google Shape;1000;p79"/>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79"/>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4" name="Google Shape;1014;p79"/>
              <p:cNvGrpSpPr/>
              <p:nvPr/>
            </p:nvGrpSpPr>
            <p:grpSpPr>
              <a:xfrm>
                <a:off x="3522182" y="1990447"/>
                <a:ext cx="656467" cy="417878"/>
                <a:chOff x="3522182" y="2008227"/>
                <a:chExt cx="656467" cy="417878"/>
              </a:xfrm>
            </p:grpSpPr>
            <p:sp>
              <p:nvSpPr>
                <p:cNvPr id="996" name="Google Shape;996;p79"/>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79"/>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6" name="Google Shape;1016;p79"/>
              <p:cNvGrpSpPr/>
              <p:nvPr/>
            </p:nvGrpSpPr>
            <p:grpSpPr>
              <a:xfrm>
                <a:off x="3522182" y="2609527"/>
                <a:ext cx="656467" cy="417878"/>
                <a:chOff x="3522182" y="2620957"/>
                <a:chExt cx="656467" cy="417878"/>
              </a:xfrm>
            </p:grpSpPr>
            <p:sp>
              <p:nvSpPr>
                <p:cNvPr id="1004" name="Google Shape;1004;p79"/>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79"/>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8" name="Google Shape;1018;p79"/>
              <p:cNvGrpSpPr/>
              <p:nvPr/>
            </p:nvGrpSpPr>
            <p:grpSpPr>
              <a:xfrm>
                <a:off x="3522182" y="4465339"/>
                <a:ext cx="656467" cy="419144"/>
                <a:chOff x="3522182" y="4457719"/>
                <a:chExt cx="656467" cy="419144"/>
              </a:xfrm>
            </p:grpSpPr>
            <p:sp>
              <p:nvSpPr>
                <p:cNvPr id="998" name="Google Shape;998;p79"/>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79"/>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20" name="Google Shape;1020;p79"/>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79"/>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79"/>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79"/>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79"/>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79"/>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79"/>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79"/>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1028"/>
        <p:cNvGrpSpPr/>
        <p:nvPr/>
      </p:nvGrpSpPr>
      <p:grpSpPr>
        <a:xfrm>
          <a:off x="0" y="0"/>
          <a:ext cx="0" cy="0"/>
          <a:chOff x="0" y="0"/>
          <a:chExt cx="0" cy="0"/>
        </a:xfrm>
      </p:grpSpPr>
      <p:sp>
        <p:nvSpPr>
          <p:cNvPr id="1029" name="Google Shape;1029;p80"/>
          <p:cNvSpPr/>
          <p:nvPr/>
        </p:nvSpPr>
        <p:spPr>
          <a:xfrm>
            <a:off x="0" y="1"/>
            <a:ext cx="9143999" cy="5143499"/>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30" name="Google Shape;1030;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1" name="Google Shape;1031;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2" name="Google Shape;1032;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3" name="Google Shape;1033;p80"/>
          <p:cNvGrpSpPr/>
          <p:nvPr/>
        </p:nvGrpSpPr>
        <p:grpSpPr>
          <a:xfrm>
            <a:off x="716012" y="759582"/>
            <a:ext cx="3556067" cy="4132337"/>
            <a:chOff x="520700" y="759582"/>
            <a:chExt cx="3556067" cy="4132337"/>
          </a:xfrm>
        </p:grpSpPr>
        <p:cxnSp>
          <p:nvCxnSpPr>
            <p:cNvPr id="1034" name="Google Shape;1034;p80"/>
            <p:cNvCxnSpPr>
              <a:stCxn id="1035" idx="6"/>
              <a:endCxn id="1036" idx="2"/>
            </p:cNvCxnSpPr>
            <p:nvPr/>
          </p:nvCxnSpPr>
          <p:spPr>
            <a:xfrm rot="10800000" flipH="1">
              <a:off x="2484438" y="9690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37" name="Google Shape;1037;p80"/>
            <p:cNvCxnSpPr>
              <a:stCxn id="1035" idx="6"/>
              <a:endCxn id="1038" idx="2"/>
            </p:cNvCxnSpPr>
            <p:nvPr/>
          </p:nvCxnSpPr>
          <p:spPr>
            <a:xfrm rot="10800000" flipH="1">
              <a:off x="2484438" y="15882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39" name="Google Shape;1039;p80"/>
            <p:cNvCxnSpPr>
              <a:stCxn id="1035" idx="6"/>
              <a:endCxn id="1040" idx="2"/>
            </p:cNvCxnSpPr>
            <p:nvPr/>
          </p:nvCxnSpPr>
          <p:spPr>
            <a:xfrm rot="10800000" flipH="1">
              <a:off x="2484438" y="2206551"/>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41" name="Google Shape;1041;p80"/>
            <p:cNvCxnSpPr>
              <a:stCxn id="1035" idx="6"/>
              <a:endCxn id="1042" idx="2"/>
            </p:cNvCxnSpPr>
            <p:nvPr/>
          </p:nvCxnSpPr>
          <p:spPr>
            <a:xfrm>
              <a:off x="2484438" y="28257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43" name="Google Shape;1043;p80"/>
            <p:cNvCxnSpPr>
              <a:stCxn id="1035" idx="6"/>
              <a:endCxn id="1044" idx="2"/>
            </p:cNvCxnSpPr>
            <p:nvPr/>
          </p:nvCxnSpPr>
          <p:spPr>
            <a:xfrm>
              <a:off x="2484438" y="28257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45" name="Google Shape;1045;p80"/>
            <p:cNvCxnSpPr>
              <a:stCxn id="1035" idx="6"/>
              <a:endCxn id="1046" idx="2"/>
            </p:cNvCxnSpPr>
            <p:nvPr/>
          </p:nvCxnSpPr>
          <p:spPr>
            <a:xfrm>
              <a:off x="2484438" y="2825750"/>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47" name="Google Shape;1047;p80"/>
            <p:cNvCxnSpPr>
              <a:endCxn id="10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35" name="Google Shape;1035;p80"/>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49" name="Google Shape;1049;p80"/>
            <p:cNvGrpSpPr/>
            <p:nvPr/>
          </p:nvGrpSpPr>
          <p:grpSpPr>
            <a:xfrm>
              <a:off x="3420306" y="759582"/>
              <a:ext cx="656461" cy="4132337"/>
              <a:chOff x="3522182" y="752447"/>
              <a:chExt cx="656468" cy="4132036"/>
            </a:xfrm>
          </p:grpSpPr>
          <p:grpSp>
            <p:nvGrpSpPr>
              <p:cNvPr id="1050" name="Google Shape;1050;p80"/>
              <p:cNvGrpSpPr/>
              <p:nvPr/>
            </p:nvGrpSpPr>
            <p:grpSpPr>
              <a:xfrm>
                <a:off x="3522182" y="752447"/>
                <a:ext cx="656468" cy="419144"/>
                <a:chOff x="3522182" y="782927"/>
                <a:chExt cx="656468" cy="419144"/>
              </a:xfrm>
            </p:grpSpPr>
            <p:sp>
              <p:nvSpPr>
                <p:cNvPr id="1036" name="Google Shape;1036;p80"/>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1" name="Google Shape;1051;p80"/>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52" name="Google Shape;1052;p80"/>
              <p:cNvGrpSpPr/>
              <p:nvPr/>
            </p:nvGrpSpPr>
            <p:grpSpPr>
              <a:xfrm>
                <a:off x="3522182" y="1371527"/>
                <a:ext cx="656467" cy="419144"/>
                <a:chOff x="3522182" y="1395657"/>
                <a:chExt cx="656467" cy="419144"/>
              </a:xfrm>
            </p:grpSpPr>
            <p:sp>
              <p:nvSpPr>
                <p:cNvPr id="1038" name="Google Shape;1038;p80"/>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80"/>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54" name="Google Shape;1054;p80"/>
              <p:cNvGrpSpPr/>
              <p:nvPr/>
            </p:nvGrpSpPr>
            <p:grpSpPr>
              <a:xfrm>
                <a:off x="3522182" y="3228607"/>
                <a:ext cx="656467" cy="417878"/>
                <a:chOff x="3522182" y="3233686"/>
                <a:chExt cx="656467" cy="417878"/>
              </a:xfrm>
            </p:grpSpPr>
            <p:sp>
              <p:nvSpPr>
                <p:cNvPr id="1046" name="Google Shape;1046;p80"/>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80"/>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56" name="Google Shape;1056;p80"/>
              <p:cNvGrpSpPr/>
              <p:nvPr/>
            </p:nvGrpSpPr>
            <p:grpSpPr>
              <a:xfrm>
                <a:off x="3522182" y="3846259"/>
                <a:ext cx="656467" cy="419144"/>
                <a:chOff x="3522182" y="3844987"/>
                <a:chExt cx="656467" cy="419144"/>
              </a:xfrm>
            </p:grpSpPr>
            <p:sp>
              <p:nvSpPr>
                <p:cNvPr id="1044" name="Google Shape;1044;p80"/>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80"/>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58" name="Google Shape;1058;p80"/>
              <p:cNvGrpSpPr/>
              <p:nvPr/>
            </p:nvGrpSpPr>
            <p:grpSpPr>
              <a:xfrm>
                <a:off x="3522182" y="1990447"/>
                <a:ext cx="656467" cy="417878"/>
                <a:chOff x="3522182" y="2008227"/>
                <a:chExt cx="656467" cy="417878"/>
              </a:xfrm>
            </p:grpSpPr>
            <p:sp>
              <p:nvSpPr>
                <p:cNvPr id="1040" name="Google Shape;1040;p80"/>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80"/>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60" name="Google Shape;1060;p80"/>
              <p:cNvGrpSpPr/>
              <p:nvPr/>
            </p:nvGrpSpPr>
            <p:grpSpPr>
              <a:xfrm>
                <a:off x="3522182" y="2609527"/>
                <a:ext cx="656467" cy="417878"/>
                <a:chOff x="3522182" y="2620957"/>
                <a:chExt cx="656467" cy="417878"/>
              </a:xfrm>
            </p:grpSpPr>
            <p:sp>
              <p:nvSpPr>
                <p:cNvPr id="1048" name="Google Shape;1048;p80"/>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80"/>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62" name="Google Shape;1062;p80"/>
              <p:cNvGrpSpPr/>
              <p:nvPr/>
            </p:nvGrpSpPr>
            <p:grpSpPr>
              <a:xfrm>
                <a:off x="3522182" y="4465339"/>
                <a:ext cx="656467" cy="419144"/>
                <a:chOff x="3522182" y="4457719"/>
                <a:chExt cx="656467" cy="419144"/>
              </a:xfrm>
            </p:grpSpPr>
            <p:sp>
              <p:nvSpPr>
                <p:cNvPr id="1042" name="Google Shape;1042;p80"/>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0"/>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64" name="Google Shape;1064;p80"/>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80"/>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80"/>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80"/>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80"/>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80"/>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80"/>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80"/>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72"/>
        <p:cNvGrpSpPr/>
        <p:nvPr/>
      </p:nvGrpSpPr>
      <p:grpSpPr>
        <a:xfrm>
          <a:off x="0" y="0"/>
          <a:ext cx="0" cy="0"/>
          <a:chOff x="0" y="0"/>
          <a:chExt cx="0" cy="0"/>
        </a:xfrm>
      </p:grpSpPr>
      <p:pic>
        <p:nvPicPr>
          <p:cNvPr id="1073" name="Google Shape;1073;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81"/>
          <p:cNvGrpSpPr/>
          <p:nvPr/>
        </p:nvGrpSpPr>
        <p:grpSpPr>
          <a:xfrm>
            <a:off x="1060707" y="857568"/>
            <a:ext cx="3060700" cy="3921125"/>
            <a:chOff x="520700" y="865188"/>
            <a:chExt cx="3060700" cy="3921125"/>
          </a:xfrm>
        </p:grpSpPr>
        <p:cxnSp>
          <p:nvCxnSpPr>
            <p:cNvPr id="1077" name="Google Shape;1077;p81"/>
            <p:cNvCxnSpPr>
              <a:stCxn id="1078" idx="6"/>
              <a:endCxn id="1079" idx="2"/>
            </p:cNvCxnSpPr>
            <p:nvPr/>
          </p:nvCxnSpPr>
          <p:spPr>
            <a:xfrm rot="10800000" flipH="1">
              <a:off x="2484438" y="9690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80" name="Google Shape;1080;p81"/>
            <p:cNvCxnSpPr>
              <a:stCxn id="1078" idx="6"/>
              <a:endCxn id="1081" idx="2"/>
            </p:cNvCxnSpPr>
            <p:nvPr/>
          </p:nvCxnSpPr>
          <p:spPr>
            <a:xfrm rot="10800000" flipH="1">
              <a:off x="2484438" y="15882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82" name="Google Shape;1082;p81"/>
            <p:cNvCxnSpPr>
              <a:stCxn id="1078" idx="6"/>
              <a:endCxn id="1083" idx="2"/>
            </p:cNvCxnSpPr>
            <p:nvPr/>
          </p:nvCxnSpPr>
          <p:spPr>
            <a:xfrm rot="10800000" flipH="1">
              <a:off x="2484438" y="2206551"/>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84" name="Google Shape;1084;p81"/>
            <p:cNvCxnSpPr>
              <a:stCxn id="1078" idx="6"/>
              <a:endCxn id="1085" idx="2"/>
            </p:cNvCxnSpPr>
            <p:nvPr/>
          </p:nvCxnSpPr>
          <p:spPr>
            <a:xfrm>
              <a:off x="2484438" y="28257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86" name="Google Shape;1086;p81"/>
            <p:cNvCxnSpPr>
              <a:stCxn id="1078" idx="6"/>
              <a:endCxn id="1087" idx="2"/>
            </p:cNvCxnSpPr>
            <p:nvPr/>
          </p:nvCxnSpPr>
          <p:spPr>
            <a:xfrm>
              <a:off x="2484438" y="28257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88" name="Google Shape;1088;p81"/>
            <p:cNvCxnSpPr>
              <a:stCxn id="1078" idx="6"/>
              <a:endCxn id="1089" idx="2"/>
            </p:cNvCxnSpPr>
            <p:nvPr/>
          </p:nvCxnSpPr>
          <p:spPr>
            <a:xfrm>
              <a:off x="2484438" y="2825750"/>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90" name="Google Shape;1090;p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81"/>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81"/>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81"/>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81"/>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81"/>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100"/>
        <p:cNvGrpSpPr/>
        <p:nvPr/>
      </p:nvGrpSpPr>
      <p:grpSpPr>
        <a:xfrm>
          <a:off x="0" y="0"/>
          <a:ext cx="0" cy="0"/>
          <a:chOff x="0" y="0"/>
          <a:chExt cx="0" cy="0"/>
        </a:xfrm>
      </p:grpSpPr>
      <p:pic>
        <p:nvPicPr>
          <p:cNvPr id="1101" name="Google Shape;1101;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82"/>
          <p:cNvGrpSpPr/>
          <p:nvPr/>
        </p:nvGrpSpPr>
        <p:grpSpPr>
          <a:xfrm>
            <a:off x="1060707" y="857568"/>
            <a:ext cx="3060700" cy="3921125"/>
            <a:chOff x="520700" y="865188"/>
            <a:chExt cx="3060700" cy="3921125"/>
          </a:xfrm>
        </p:grpSpPr>
        <p:cxnSp>
          <p:nvCxnSpPr>
            <p:cNvPr id="1105" name="Google Shape;1105;p82"/>
            <p:cNvCxnSpPr>
              <a:stCxn id="1106" idx="6"/>
              <a:endCxn id="1107" idx="2"/>
            </p:cNvCxnSpPr>
            <p:nvPr/>
          </p:nvCxnSpPr>
          <p:spPr>
            <a:xfrm rot="10800000" flipH="1">
              <a:off x="2484438" y="9690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08" name="Google Shape;1108;p82"/>
            <p:cNvCxnSpPr>
              <a:stCxn id="1106" idx="6"/>
              <a:endCxn id="1109" idx="2"/>
            </p:cNvCxnSpPr>
            <p:nvPr/>
          </p:nvCxnSpPr>
          <p:spPr>
            <a:xfrm rot="10800000" flipH="1">
              <a:off x="2484438" y="15882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10" name="Google Shape;1110;p82"/>
            <p:cNvCxnSpPr>
              <a:stCxn id="1106" idx="6"/>
              <a:endCxn id="1111" idx="2"/>
            </p:cNvCxnSpPr>
            <p:nvPr/>
          </p:nvCxnSpPr>
          <p:spPr>
            <a:xfrm rot="10800000" flipH="1">
              <a:off x="2484438" y="2206551"/>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12" name="Google Shape;1112;p82"/>
            <p:cNvCxnSpPr>
              <a:stCxn id="1106" idx="6"/>
              <a:endCxn id="1113" idx="2"/>
            </p:cNvCxnSpPr>
            <p:nvPr/>
          </p:nvCxnSpPr>
          <p:spPr>
            <a:xfrm>
              <a:off x="2484438" y="28257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14" name="Google Shape;1114;p82"/>
            <p:cNvCxnSpPr>
              <a:stCxn id="1106" idx="6"/>
              <a:endCxn id="1115" idx="2"/>
            </p:cNvCxnSpPr>
            <p:nvPr/>
          </p:nvCxnSpPr>
          <p:spPr>
            <a:xfrm>
              <a:off x="2484438" y="28257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16" name="Google Shape;1116;p82"/>
            <p:cNvCxnSpPr>
              <a:stCxn id="1106" idx="6"/>
              <a:endCxn id="1117" idx="2"/>
            </p:cNvCxnSpPr>
            <p:nvPr/>
          </p:nvCxnSpPr>
          <p:spPr>
            <a:xfrm>
              <a:off x="2484438" y="2825750"/>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18" name="Google Shape;1118;p82"/>
            <p:cNvCxnSpPr>
              <a:endCxn id="11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06" name="Google Shape;1106;p82"/>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07" name="Google Shape;1107;p82"/>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9" name="Google Shape;1109;p82"/>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7" name="Google Shape;1117;p82"/>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5" name="Google Shape;1115;p82"/>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1" name="Google Shape;1111;p82"/>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9" name="Google Shape;1119;p82"/>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3" name="Google Shape;1113;p82"/>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20" name="Google Shape;1120;p82"/>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2"/>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82"/>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82"/>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82"/>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82"/>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82"/>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82"/>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128"/>
        <p:cNvGrpSpPr/>
        <p:nvPr/>
      </p:nvGrpSpPr>
      <p:grpSpPr>
        <a:xfrm>
          <a:off x="0" y="0"/>
          <a:ext cx="0" cy="0"/>
          <a:chOff x="0" y="0"/>
          <a:chExt cx="0" cy="0"/>
        </a:xfrm>
      </p:grpSpPr>
      <p:pic>
        <p:nvPicPr>
          <p:cNvPr id="1129" name="Google Shape;1129;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0" name="Google Shape;1130;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2" name="Google Shape;1132;p83"/>
          <p:cNvGrpSpPr/>
          <p:nvPr/>
        </p:nvGrpSpPr>
        <p:grpSpPr>
          <a:xfrm>
            <a:off x="1060707" y="857568"/>
            <a:ext cx="3060700" cy="3921125"/>
            <a:chOff x="520700" y="865188"/>
            <a:chExt cx="3060700" cy="3921125"/>
          </a:xfrm>
        </p:grpSpPr>
        <p:cxnSp>
          <p:nvCxnSpPr>
            <p:cNvPr id="1133" name="Google Shape;1133;p83"/>
            <p:cNvCxnSpPr>
              <a:stCxn id="1134" idx="6"/>
              <a:endCxn id="1135" idx="2"/>
            </p:cNvCxnSpPr>
            <p:nvPr/>
          </p:nvCxnSpPr>
          <p:spPr>
            <a:xfrm rot="10800000" flipH="1">
              <a:off x="2484438" y="9690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36" name="Google Shape;1136;p83"/>
            <p:cNvCxnSpPr>
              <a:stCxn id="1134" idx="6"/>
              <a:endCxn id="1137" idx="2"/>
            </p:cNvCxnSpPr>
            <p:nvPr/>
          </p:nvCxnSpPr>
          <p:spPr>
            <a:xfrm rot="10800000" flipH="1">
              <a:off x="2484438" y="15882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38" name="Google Shape;1138;p83"/>
            <p:cNvCxnSpPr>
              <a:stCxn id="1134" idx="6"/>
              <a:endCxn id="1139" idx="2"/>
            </p:cNvCxnSpPr>
            <p:nvPr/>
          </p:nvCxnSpPr>
          <p:spPr>
            <a:xfrm rot="10800000" flipH="1">
              <a:off x="2484438" y="2206551"/>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40" name="Google Shape;1140;p83"/>
            <p:cNvCxnSpPr>
              <a:stCxn id="1134" idx="6"/>
              <a:endCxn id="1141" idx="2"/>
            </p:cNvCxnSpPr>
            <p:nvPr/>
          </p:nvCxnSpPr>
          <p:spPr>
            <a:xfrm>
              <a:off x="2484438" y="28257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42" name="Google Shape;1142;p83"/>
            <p:cNvCxnSpPr>
              <a:stCxn id="1134" idx="6"/>
              <a:endCxn id="1143" idx="2"/>
            </p:cNvCxnSpPr>
            <p:nvPr/>
          </p:nvCxnSpPr>
          <p:spPr>
            <a:xfrm>
              <a:off x="2484438" y="28257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44" name="Google Shape;1144;p83"/>
            <p:cNvCxnSpPr>
              <a:stCxn id="1134" idx="6"/>
              <a:endCxn id="1145" idx="2"/>
            </p:cNvCxnSpPr>
            <p:nvPr/>
          </p:nvCxnSpPr>
          <p:spPr>
            <a:xfrm>
              <a:off x="2484438" y="2825750"/>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46" name="Google Shape;1146;p83"/>
            <p:cNvCxnSpPr>
              <a:endCxn id="11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34" name="Google Shape;1134;p83"/>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35" name="Google Shape;1135;p83"/>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7" name="Google Shape;1137;p83"/>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5" name="Google Shape;1145;p83"/>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3" name="Google Shape;1143;p83"/>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9" name="Google Shape;1139;p83"/>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7" name="Google Shape;1147;p83"/>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1" name="Google Shape;1141;p83"/>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48" name="Google Shape;1148;p83"/>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9" name="Google Shape;1149;p83"/>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0" name="Google Shape;1150;p83"/>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1" name="Google Shape;1151;p83"/>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2" name="Google Shape;1152;p83"/>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83"/>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83"/>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83"/>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56"/>
        <p:cNvGrpSpPr/>
        <p:nvPr/>
      </p:nvGrpSpPr>
      <p:grpSpPr>
        <a:xfrm>
          <a:off x="0" y="0"/>
          <a:ext cx="0" cy="0"/>
          <a:chOff x="0" y="0"/>
          <a:chExt cx="0" cy="0"/>
        </a:xfrm>
      </p:grpSpPr>
      <p:pic>
        <p:nvPicPr>
          <p:cNvPr id="1157" name="Google Shape;1157;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58" name="Google Shape;1158;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9" name="Google Shape;1159;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0" name="Google Shape;1160;p84"/>
          <p:cNvGrpSpPr/>
          <p:nvPr/>
        </p:nvGrpSpPr>
        <p:grpSpPr>
          <a:xfrm>
            <a:off x="1941529" y="1105301"/>
            <a:ext cx="5260942" cy="3388546"/>
            <a:chOff x="1941529" y="1120931"/>
            <a:chExt cx="5260942" cy="3388546"/>
          </a:xfrm>
        </p:grpSpPr>
        <p:sp>
          <p:nvSpPr>
            <p:cNvPr id="1161" name="Google Shape;1161;p84"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4"/>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63" name="Google Shape;1163;p84"/>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64" name="Google Shape;1164;p84"/>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65" name="Google Shape;1165;p84"/>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66" name="Google Shape;1166;p84"/>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67" name="Google Shape;1167;p84"/>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68" name="Google Shape;1168;p84"/>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69" name="Google Shape;1169;p84"/>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70" name="Google Shape;1170;p84"/>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1" name="Google Shape;1171;p84"/>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2" name="Google Shape;1172;p84"/>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3" name="Google Shape;1173;p84"/>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4" name="Google Shape;1174;p84"/>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5" name="Google Shape;1175;p84"/>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6" name="Google Shape;1176;p84"/>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7" name="Google Shape;1177;p84"/>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8" name="Google Shape;1178;p84"/>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79"/>
        <p:cNvGrpSpPr/>
        <p:nvPr/>
      </p:nvGrpSpPr>
      <p:grpSpPr>
        <a:xfrm>
          <a:off x="0" y="0"/>
          <a:ext cx="0" cy="0"/>
          <a:chOff x="0" y="0"/>
          <a:chExt cx="0" cy="0"/>
        </a:xfrm>
      </p:grpSpPr>
      <p:pic>
        <p:nvPicPr>
          <p:cNvPr id="1180" name="Google Shape;1180;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81" name="Google Shape;1181;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2" name="Google Shape;1182;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83" name="Google Shape;1183;p85"/>
          <p:cNvGrpSpPr/>
          <p:nvPr/>
        </p:nvGrpSpPr>
        <p:grpSpPr>
          <a:xfrm>
            <a:off x="1761518" y="3131028"/>
            <a:ext cx="5620964" cy="646462"/>
            <a:chOff x="881517" y="3131028"/>
            <a:chExt cx="5620964" cy="646462"/>
          </a:xfrm>
        </p:grpSpPr>
        <p:grpSp>
          <p:nvGrpSpPr>
            <p:cNvPr id="1184" name="Google Shape;1184;p85"/>
            <p:cNvGrpSpPr/>
            <p:nvPr/>
          </p:nvGrpSpPr>
          <p:grpSpPr>
            <a:xfrm>
              <a:off x="881517" y="3131028"/>
              <a:ext cx="397892" cy="646462"/>
              <a:chOff x="1400864" y="1624076"/>
              <a:chExt cx="560368" cy="910439"/>
            </a:xfrm>
          </p:grpSpPr>
          <p:grpSp>
            <p:nvGrpSpPr>
              <p:cNvPr id="1185" name="Google Shape;1185;p85"/>
              <p:cNvGrpSpPr/>
              <p:nvPr/>
            </p:nvGrpSpPr>
            <p:grpSpPr>
              <a:xfrm>
                <a:off x="1400864" y="1624076"/>
                <a:ext cx="560368" cy="825149"/>
                <a:chOff x="1342876" y="1647676"/>
                <a:chExt cx="560368" cy="825149"/>
              </a:xfrm>
            </p:grpSpPr>
            <p:sp>
              <p:nvSpPr>
                <p:cNvPr id="1186" name="Google Shape;1186;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0" name="Google Shape;1190;p85"/>
            <p:cNvGrpSpPr/>
            <p:nvPr/>
          </p:nvGrpSpPr>
          <p:grpSpPr>
            <a:xfrm>
              <a:off x="2622541" y="3131028"/>
              <a:ext cx="397892" cy="646462"/>
              <a:chOff x="1400864" y="1624076"/>
              <a:chExt cx="560368" cy="910439"/>
            </a:xfrm>
          </p:grpSpPr>
          <p:grpSp>
            <p:nvGrpSpPr>
              <p:cNvPr id="1191" name="Google Shape;1191;p85"/>
              <p:cNvGrpSpPr/>
              <p:nvPr/>
            </p:nvGrpSpPr>
            <p:grpSpPr>
              <a:xfrm>
                <a:off x="1400864" y="1624076"/>
                <a:ext cx="560368" cy="825149"/>
                <a:chOff x="1342876" y="1647676"/>
                <a:chExt cx="560368" cy="825149"/>
              </a:xfrm>
            </p:grpSpPr>
            <p:sp>
              <p:nvSpPr>
                <p:cNvPr id="1192" name="Google Shape;1192;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3" name="Google Shape;1193;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4" name="Google Shape;1194;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5" name="Google Shape;1195;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6" name="Google Shape;1196;p85"/>
            <p:cNvGrpSpPr/>
            <p:nvPr/>
          </p:nvGrpSpPr>
          <p:grpSpPr>
            <a:xfrm>
              <a:off x="4363565" y="3131028"/>
              <a:ext cx="397892" cy="646462"/>
              <a:chOff x="1400864" y="1624076"/>
              <a:chExt cx="560368" cy="910439"/>
            </a:xfrm>
          </p:grpSpPr>
          <p:grpSp>
            <p:nvGrpSpPr>
              <p:cNvPr id="1197" name="Google Shape;1197;p85"/>
              <p:cNvGrpSpPr/>
              <p:nvPr/>
            </p:nvGrpSpPr>
            <p:grpSpPr>
              <a:xfrm>
                <a:off x="1400864" y="1624076"/>
                <a:ext cx="560368" cy="825149"/>
                <a:chOff x="1342876" y="1647676"/>
                <a:chExt cx="560368" cy="825149"/>
              </a:xfrm>
            </p:grpSpPr>
            <p:sp>
              <p:nvSpPr>
                <p:cNvPr id="1198" name="Google Shape;1198;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9" name="Google Shape;1199;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0" name="Google Shape;1200;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1" name="Google Shape;1201;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2" name="Google Shape;1202;p85"/>
            <p:cNvGrpSpPr/>
            <p:nvPr/>
          </p:nvGrpSpPr>
          <p:grpSpPr>
            <a:xfrm>
              <a:off x="6104589" y="3131028"/>
              <a:ext cx="397892" cy="646462"/>
              <a:chOff x="1400864" y="1624076"/>
              <a:chExt cx="560368" cy="910439"/>
            </a:xfrm>
          </p:grpSpPr>
          <p:grpSp>
            <p:nvGrpSpPr>
              <p:cNvPr id="1203" name="Google Shape;1203;p85"/>
              <p:cNvGrpSpPr/>
              <p:nvPr/>
            </p:nvGrpSpPr>
            <p:grpSpPr>
              <a:xfrm>
                <a:off x="1400864" y="1624076"/>
                <a:ext cx="560368" cy="825149"/>
                <a:chOff x="1342876" y="1647676"/>
                <a:chExt cx="560368" cy="825149"/>
              </a:xfrm>
            </p:grpSpPr>
            <p:sp>
              <p:nvSpPr>
                <p:cNvPr id="1204" name="Google Shape;1204;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5" name="Google Shape;1205;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6" name="Google Shape;1206;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7" name="Google Shape;1207;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08" name="Google Shape;1208;p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9" name="Google Shape;1209;p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0" name="Google Shape;1210;p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1" name="Google Shape;1211;p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2" name="Google Shape;1212;p85"/>
          <p:cNvGrpSpPr/>
          <p:nvPr/>
        </p:nvGrpSpPr>
        <p:grpSpPr>
          <a:xfrm>
            <a:off x="881517" y="1424144"/>
            <a:ext cx="7361989" cy="646462"/>
            <a:chOff x="881517" y="2219381"/>
            <a:chExt cx="7361989" cy="646462"/>
          </a:xfrm>
        </p:grpSpPr>
        <p:grpSp>
          <p:nvGrpSpPr>
            <p:cNvPr id="1213" name="Google Shape;1213;p85"/>
            <p:cNvGrpSpPr/>
            <p:nvPr/>
          </p:nvGrpSpPr>
          <p:grpSpPr>
            <a:xfrm>
              <a:off x="881517" y="2219381"/>
              <a:ext cx="397892" cy="646462"/>
              <a:chOff x="1400864" y="1624076"/>
              <a:chExt cx="560368" cy="910439"/>
            </a:xfrm>
          </p:grpSpPr>
          <p:grpSp>
            <p:nvGrpSpPr>
              <p:cNvPr id="1214" name="Google Shape;1214;p85"/>
              <p:cNvGrpSpPr/>
              <p:nvPr/>
            </p:nvGrpSpPr>
            <p:grpSpPr>
              <a:xfrm>
                <a:off x="1400864" y="1624076"/>
                <a:ext cx="560368" cy="825149"/>
                <a:chOff x="1342876" y="1647676"/>
                <a:chExt cx="560368" cy="825149"/>
              </a:xfrm>
            </p:grpSpPr>
            <p:sp>
              <p:nvSpPr>
                <p:cNvPr id="1215" name="Google Shape;1215;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6" name="Google Shape;1216;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7" name="Google Shape;1217;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8" name="Google Shape;1218;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9" name="Google Shape;1219;p85"/>
            <p:cNvGrpSpPr/>
            <p:nvPr/>
          </p:nvGrpSpPr>
          <p:grpSpPr>
            <a:xfrm>
              <a:off x="2622541" y="2219381"/>
              <a:ext cx="397892" cy="646462"/>
              <a:chOff x="1400864" y="1624076"/>
              <a:chExt cx="560368" cy="910439"/>
            </a:xfrm>
          </p:grpSpPr>
          <p:grpSp>
            <p:nvGrpSpPr>
              <p:cNvPr id="1220" name="Google Shape;1220;p85"/>
              <p:cNvGrpSpPr/>
              <p:nvPr/>
            </p:nvGrpSpPr>
            <p:grpSpPr>
              <a:xfrm>
                <a:off x="1400864" y="1624076"/>
                <a:ext cx="560368" cy="825149"/>
                <a:chOff x="1342876" y="1647676"/>
                <a:chExt cx="560368" cy="825149"/>
              </a:xfrm>
            </p:grpSpPr>
            <p:sp>
              <p:nvSpPr>
                <p:cNvPr id="1221" name="Google Shape;1221;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2" name="Google Shape;1222;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3" name="Google Shape;1223;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4" name="Google Shape;1224;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5" name="Google Shape;1225;p85"/>
            <p:cNvGrpSpPr/>
            <p:nvPr/>
          </p:nvGrpSpPr>
          <p:grpSpPr>
            <a:xfrm>
              <a:off x="4363565" y="2219381"/>
              <a:ext cx="397892" cy="646462"/>
              <a:chOff x="1400864" y="1624076"/>
              <a:chExt cx="560368" cy="910439"/>
            </a:xfrm>
          </p:grpSpPr>
          <p:grpSp>
            <p:nvGrpSpPr>
              <p:cNvPr id="1226" name="Google Shape;1226;p85"/>
              <p:cNvGrpSpPr/>
              <p:nvPr/>
            </p:nvGrpSpPr>
            <p:grpSpPr>
              <a:xfrm>
                <a:off x="1400864" y="1624076"/>
                <a:ext cx="560368" cy="825149"/>
                <a:chOff x="1342876" y="1647676"/>
                <a:chExt cx="560368" cy="825149"/>
              </a:xfrm>
            </p:grpSpPr>
            <p:sp>
              <p:nvSpPr>
                <p:cNvPr id="1227" name="Google Shape;1227;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8" name="Google Shape;1228;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9" name="Google Shape;1229;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0" name="Google Shape;1230;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1" name="Google Shape;1231;p85"/>
            <p:cNvGrpSpPr/>
            <p:nvPr/>
          </p:nvGrpSpPr>
          <p:grpSpPr>
            <a:xfrm>
              <a:off x="6104589" y="2219381"/>
              <a:ext cx="397892" cy="646462"/>
              <a:chOff x="1400864" y="1624076"/>
              <a:chExt cx="560368" cy="910439"/>
            </a:xfrm>
          </p:grpSpPr>
          <p:grpSp>
            <p:nvGrpSpPr>
              <p:cNvPr id="1232" name="Google Shape;1232;p85"/>
              <p:cNvGrpSpPr/>
              <p:nvPr/>
            </p:nvGrpSpPr>
            <p:grpSpPr>
              <a:xfrm>
                <a:off x="1400864" y="1624076"/>
                <a:ext cx="560368" cy="825149"/>
                <a:chOff x="1342876" y="1647676"/>
                <a:chExt cx="560368" cy="825149"/>
              </a:xfrm>
            </p:grpSpPr>
            <p:sp>
              <p:nvSpPr>
                <p:cNvPr id="1233" name="Google Shape;1233;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4" name="Google Shape;1234;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5" name="Google Shape;1235;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6" name="Google Shape;1236;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7" name="Google Shape;1237;p85"/>
            <p:cNvGrpSpPr/>
            <p:nvPr/>
          </p:nvGrpSpPr>
          <p:grpSpPr>
            <a:xfrm>
              <a:off x="7845614" y="2219381"/>
              <a:ext cx="397892" cy="646462"/>
              <a:chOff x="1400864" y="1624076"/>
              <a:chExt cx="560368" cy="910439"/>
            </a:xfrm>
          </p:grpSpPr>
          <p:grpSp>
            <p:nvGrpSpPr>
              <p:cNvPr id="1238" name="Google Shape;1238;p85"/>
              <p:cNvGrpSpPr/>
              <p:nvPr/>
            </p:nvGrpSpPr>
            <p:grpSpPr>
              <a:xfrm>
                <a:off x="1400864" y="1624076"/>
                <a:ext cx="560368" cy="825149"/>
                <a:chOff x="1342876" y="1647676"/>
                <a:chExt cx="560368" cy="825149"/>
              </a:xfrm>
            </p:grpSpPr>
            <p:sp>
              <p:nvSpPr>
                <p:cNvPr id="1239" name="Google Shape;1239;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43" name="Google Shape;1243;p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4" name="Google Shape;1244;p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5" name="Google Shape;1245;p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6" name="Google Shape;1246;p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7" name="Google Shape;1247;p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48"/>
        <p:cNvGrpSpPr/>
        <p:nvPr/>
      </p:nvGrpSpPr>
      <p:grpSpPr>
        <a:xfrm>
          <a:off x="0" y="0"/>
          <a:ext cx="0" cy="0"/>
          <a:chOff x="0" y="0"/>
          <a:chExt cx="0" cy="0"/>
        </a:xfrm>
      </p:grpSpPr>
      <p:pic>
        <p:nvPicPr>
          <p:cNvPr id="1249" name="Google Shape;1249;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50" name="Google Shape;1250;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1" name="Google Shape;1251;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52" name="Google Shape;1252;p86"/>
          <p:cNvGrpSpPr/>
          <p:nvPr/>
        </p:nvGrpSpPr>
        <p:grpSpPr>
          <a:xfrm>
            <a:off x="1761518" y="3131028"/>
            <a:ext cx="5620964" cy="646462"/>
            <a:chOff x="881517" y="3131028"/>
            <a:chExt cx="5620964" cy="646462"/>
          </a:xfrm>
        </p:grpSpPr>
        <p:grpSp>
          <p:nvGrpSpPr>
            <p:cNvPr id="1253" name="Google Shape;1253;p86"/>
            <p:cNvGrpSpPr/>
            <p:nvPr/>
          </p:nvGrpSpPr>
          <p:grpSpPr>
            <a:xfrm>
              <a:off x="881517" y="3131028"/>
              <a:ext cx="397892" cy="646462"/>
              <a:chOff x="1400864" y="1624076"/>
              <a:chExt cx="560368" cy="910439"/>
            </a:xfrm>
          </p:grpSpPr>
          <p:grpSp>
            <p:nvGrpSpPr>
              <p:cNvPr id="1254" name="Google Shape;1254;p86"/>
              <p:cNvGrpSpPr/>
              <p:nvPr/>
            </p:nvGrpSpPr>
            <p:grpSpPr>
              <a:xfrm>
                <a:off x="1400864" y="1624076"/>
                <a:ext cx="560368" cy="825149"/>
                <a:chOff x="1342876" y="1647676"/>
                <a:chExt cx="560368" cy="825149"/>
              </a:xfrm>
            </p:grpSpPr>
            <p:sp>
              <p:nvSpPr>
                <p:cNvPr id="1255" name="Google Shape;1255;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9" name="Google Shape;1259;p86"/>
            <p:cNvGrpSpPr/>
            <p:nvPr/>
          </p:nvGrpSpPr>
          <p:grpSpPr>
            <a:xfrm>
              <a:off x="2622541" y="3131028"/>
              <a:ext cx="397892" cy="646462"/>
              <a:chOff x="1400864" y="1624076"/>
              <a:chExt cx="560368" cy="910439"/>
            </a:xfrm>
          </p:grpSpPr>
          <p:grpSp>
            <p:nvGrpSpPr>
              <p:cNvPr id="1260" name="Google Shape;1260;p86"/>
              <p:cNvGrpSpPr/>
              <p:nvPr/>
            </p:nvGrpSpPr>
            <p:grpSpPr>
              <a:xfrm>
                <a:off x="1400864" y="1624076"/>
                <a:ext cx="560368" cy="825149"/>
                <a:chOff x="1342876" y="1647676"/>
                <a:chExt cx="560368" cy="825149"/>
              </a:xfrm>
            </p:grpSpPr>
            <p:sp>
              <p:nvSpPr>
                <p:cNvPr id="1261" name="Google Shape;1261;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2" name="Google Shape;126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3" name="Google Shape;126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4" name="Google Shape;1264;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5" name="Google Shape;1265;p86"/>
            <p:cNvGrpSpPr/>
            <p:nvPr/>
          </p:nvGrpSpPr>
          <p:grpSpPr>
            <a:xfrm>
              <a:off x="4363565" y="3131028"/>
              <a:ext cx="397892" cy="646462"/>
              <a:chOff x="1400864" y="1624076"/>
              <a:chExt cx="560368" cy="910439"/>
            </a:xfrm>
          </p:grpSpPr>
          <p:grpSp>
            <p:nvGrpSpPr>
              <p:cNvPr id="1266" name="Google Shape;1266;p86"/>
              <p:cNvGrpSpPr/>
              <p:nvPr/>
            </p:nvGrpSpPr>
            <p:grpSpPr>
              <a:xfrm>
                <a:off x="1400864" y="1624076"/>
                <a:ext cx="560368" cy="825149"/>
                <a:chOff x="1342876" y="1647676"/>
                <a:chExt cx="560368" cy="825149"/>
              </a:xfrm>
            </p:grpSpPr>
            <p:sp>
              <p:nvSpPr>
                <p:cNvPr id="1267" name="Google Shape;1267;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8" name="Google Shape;126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9" name="Google Shape;126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0" name="Google Shape;127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1" name="Google Shape;1271;p86"/>
            <p:cNvGrpSpPr/>
            <p:nvPr/>
          </p:nvGrpSpPr>
          <p:grpSpPr>
            <a:xfrm>
              <a:off x="6104589" y="3131028"/>
              <a:ext cx="397892" cy="646462"/>
              <a:chOff x="1400864" y="1624076"/>
              <a:chExt cx="560368" cy="910439"/>
            </a:xfrm>
          </p:grpSpPr>
          <p:grpSp>
            <p:nvGrpSpPr>
              <p:cNvPr id="1272" name="Google Shape;1272;p86"/>
              <p:cNvGrpSpPr/>
              <p:nvPr/>
            </p:nvGrpSpPr>
            <p:grpSpPr>
              <a:xfrm>
                <a:off x="1400864" y="1624076"/>
                <a:ext cx="560368" cy="825149"/>
                <a:chOff x="1342876" y="1647676"/>
                <a:chExt cx="560368" cy="825149"/>
              </a:xfrm>
            </p:grpSpPr>
            <p:sp>
              <p:nvSpPr>
                <p:cNvPr id="1273" name="Google Shape;127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4" name="Google Shape;127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5" name="Google Shape;127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6" name="Google Shape;1276;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77" name="Google Shape;1277;p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8" name="Google Shape;1278;p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9" name="Google Shape;1279;p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0" name="Google Shape;1280;p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81" name="Google Shape;1281;p86"/>
          <p:cNvGrpSpPr/>
          <p:nvPr/>
        </p:nvGrpSpPr>
        <p:grpSpPr>
          <a:xfrm>
            <a:off x="881517" y="1424144"/>
            <a:ext cx="7361989" cy="646462"/>
            <a:chOff x="881517" y="2219381"/>
            <a:chExt cx="7361989" cy="646462"/>
          </a:xfrm>
        </p:grpSpPr>
        <p:grpSp>
          <p:nvGrpSpPr>
            <p:cNvPr id="1282" name="Google Shape;1282;p86"/>
            <p:cNvGrpSpPr/>
            <p:nvPr/>
          </p:nvGrpSpPr>
          <p:grpSpPr>
            <a:xfrm>
              <a:off x="881517" y="2219381"/>
              <a:ext cx="397892" cy="646462"/>
              <a:chOff x="1400864" y="1624076"/>
              <a:chExt cx="560368" cy="910439"/>
            </a:xfrm>
          </p:grpSpPr>
          <p:grpSp>
            <p:nvGrpSpPr>
              <p:cNvPr id="1283" name="Google Shape;1283;p86"/>
              <p:cNvGrpSpPr/>
              <p:nvPr/>
            </p:nvGrpSpPr>
            <p:grpSpPr>
              <a:xfrm>
                <a:off x="1400864" y="1624076"/>
                <a:ext cx="560368" cy="825149"/>
                <a:chOff x="1342876" y="1647676"/>
                <a:chExt cx="560368" cy="825149"/>
              </a:xfrm>
            </p:grpSpPr>
            <p:sp>
              <p:nvSpPr>
                <p:cNvPr id="1284" name="Google Shape;1284;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5" name="Google Shape;1285;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6" name="Google Shape;1286;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7" name="Google Shape;1287;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8" name="Google Shape;1288;p86"/>
            <p:cNvGrpSpPr/>
            <p:nvPr/>
          </p:nvGrpSpPr>
          <p:grpSpPr>
            <a:xfrm>
              <a:off x="2622541" y="2219381"/>
              <a:ext cx="397892" cy="646462"/>
              <a:chOff x="1400864" y="1624076"/>
              <a:chExt cx="560368" cy="910439"/>
            </a:xfrm>
          </p:grpSpPr>
          <p:grpSp>
            <p:nvGrpSpPr>
              <p:cNvPr id="1289" name="Google Shape;1289;p86"/>
              <p:cNvGrpSpPr/>
              <p:nvPr/>
            </p:nvGrpSpPr>
            <p:grpSpPr>
              <a:xfrm>
                <a:off x="1400864" y="1624076"/>
                <a:ext cx="560368" cy="825149"/>
                <a:chOff x="1342876" y="1647676"/>
                <a:chExt cx="560368" cy="825149"/>
              </a:xfrm>
            </p:grpSpPr>
            <p:sp>
              <p:nvSpPr>
                <p:cNvPr id="1290" name="Google Shape;1290;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1" name="Google Shape;1291;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2" name="Google Shape;1292;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3" name="Google Shape;1293;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4" name="Google Shape;1294;p86"/>
            <p:cNvGrpSpPr/>
            <p:nvPr/>
          </p:nvGrpSpPr>
          <p:grpSpPr>
            <a:xfrm>
              <a:off x="4363565" y="2219381"/>
              <a:ext cx="397892" cy="646462"/>
              <a:chOff x="1400864" y="1624076"/>
              <a:chExt cx="560368" cy="910439"/>
            </a:xfrm>
          </p:grpSpPr>
          <p:grpSp>
            <p:nvGrpSpPr>
              <p:cNvPr id="1295" name="Google Shape;1295;p86"/>
              <p:cNvGrpSpPr/>
              <p:nvPr/>
            </p:nvGrpSpPr>
            <p:grpSpPr>
              <a:xfrm>
                <a:off x="1400864" y="1624076"/>
                <a:ext cx="560368" cy="825149"/>
                <a:chOff x="1342876" y="1647676"/>
                <a:chExt cx="560368" cy="825149"/>
              </a:xfrm>
            </p:grpSpPr>
            <p:sp>
              <p:nvSpPr>
                <p:cNvPr id="1296" name="Google Shape;1296;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7" name="Google Shape;1297;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8" name="Google Shape;1298;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9" name="Google Shape;1299;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0" name="Google Shape;1300;p86"/>
            <p:cNvGrpSpPr/>
            <p:nvPr/>
          </p:nvGrpSpPr>
          <p:grpSpPr>
            <a:xfrm>
              <a:off x="6104589" y="2219381"/>
              <a:ext cx="397892" cy="646462"/>
              <a:chOff x="1400864" y="1624076"/>
              <a:chExt cx="560368" cy="910439"/>
            </a:xfrm>
          </p:grpSpPr>
          <p:grpSp>
            <p:nvGrpSpPr>
              <p:cNvPr id="1301" name="Google Shape;1301;p86"/>
              <p:cNvGrpSpPr/>
              <p:nvPr/>
            </p:nvGrpSpPr>
            <p:grpSpPr>
              <a:xfrm>
                <a:off x="1400864" y="1624076"/>
                <a:ext cx="560368" cy="825149"/>
                <a:chOff x="1342876" y="1647676"/>
                <a:chExt cx="560368" cy="825149"/>
              </a:xfrm>
            </p:grpSpPr>
            <p:sp>
              <p:nvSpPr>
                <p:cNvPr id="1302" name="Google Shape;1302;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3" name="Google Shape;1303;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4" name="Google Shape;1304;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5" name="Google Shape;1305;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6" name="Google Shape;1306;p86"/>
            <p:cNvGrpSpPr/>
            <p:nvPr/>
          </p:nvGrpSpPr>
          <p:grpSpPr>
            <a:xfrm>
              <a:off x="7845614" y="2219381"/>
              <a:ext cx="397892" cy="646462"/>
              <a:chOff x="1400864" y="1624076"/>
              <a:chExt cx="560368" cy="910439"/>
            </a:xfrm>
          </p:grpSpPr>
          <p:grpSp>
            <p:nvGrpSpPr>
              <p:cNvPr id="1307" name="Google Shape;1307;p86"/>
              <p:cNvGrpSpPr/>
              <p:nvPr/>
            </p:nvGrpSpPr>
            <p:grpSpPr>
              <a:xfrm>
                <a:off x="1400864" y="1624076"/>
                <a:ext cx="560368" cy="825149"/>
                <a:chOff x="1342876" y="1647676"/>
                <a:chExt cx="560368" cy="825149"/>
              </a:xfrm>
            </p:grpSpPr>
            <p:sp>
              <p:nvSpPr>
                <p:cNvPr id="1308" name="Google Shape;1308;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12" name="Google Shape;1312;p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3" name="Google Shape;1313;p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4" name="Google Shape;1314;p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5" name="Google Shape;1315;p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6" name="Google Shape;1316;p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317"/>
        <p:cNvGrpSpPr/>
        <p:nvPr/>
      </p:nvGrpSpPr>
      <p:grpSpPr>
        <a:xfrm>
          <a:off x="0" y="0"/>
          <a:ext cx="0" cy="0"/>
          <a:chOff x="0" y="0"/>
          <a:chExt cx="0" cy="0"/>
        </a:xfrm>
      </p:grpSpPr>
      <p:pic>
        <p:nvPicPr>
          <p:cNvPr id="1318" name="Google Shape;1318;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19" name="Google Shape;1319;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0" name="Google Shape;1320;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21" name="Google Shape;1321;p87"/>
          <p:cNvGrpSpPr/>
          <p:nvPr/>
        </p:nvGrpSpPr>
        <p:grpSpPr>
          <a:xfrm>
            <a:off x="1761518" y="3131028"/>
            <a:ext cx="5620964" cy="646462"/>
            <a:chOff x="881517" y="3131028"/>
            <a:chExt cx="5620964" cy="646462"/>
          </a:xfrm>
        </p:grpSpPr>
        <p:grpSp>
          <p:nvGrpSpPr>
            <p:cNvPr id="1322" name="Google Shape;1322;p87"/>
            <p:cNvGrpSpPr/>
            <p:nvPr/>
          </p:nvGrpSpPr>
          <p:grpSpPr>
            <a:xfrm>
              <a:off x="881517" y="3131028"/>
              <a:ext cx="397892" cy="646462"/>
              <a:chOff x="1400864" y="1624076"/>
              <a:chExt cx="560368" cy="910439"/>
            </a:xfrm>
          </p:grpSpPr>
          <p:grpSp>
            <p:nvGrpSpPr>
              <p:cNvPr id="1323" name="Google Shape;1323;p87"/>
              <p:cNvGrpSpPr/>
              <p:nvPr/>
            </p:nvGrpSpPr>
            <p:grpSpPr>
              <a:xfrm>
                <a:off x="1400864" y="1624076"/>
                <a:ext cx="560368" cy="825149"/>
                <a:chOff x="1342876" y="1647676"/>
                <a:chExt cx="560368" cy="825149"/>
              </a:xfrm>
            </p:grpSpPr>
            <p:sp>
              <p:nvSpPr>
                <p:cNvPr id="1324" name="Google Shape;1324;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8" name="Google Shape;1328;p87"/>
            <p:cNvGrpSpPr/>
            <p:nvPr/>
          </p:nvGrpSpPr>
          <p:grpSpPr>
            <a:xfrm>
              <a:off x="2622541" y="3131028"/>
              <a:ext cx="397892" cy="646462"/>
              <a:chOff x="1400864" y="1624076"/>
              <a:chExt cx="560368" cy="910439"/>
            </a:xfrm>
          </p:grpSpPr>
          <p:grpSp>
            <p:nvGrpSpPr>
              <p:cNvPr id="1329" name="Google Shape;1329;p87"/>
              <p:cNvGrpSpPr/>
              <p:nvPr/>
            </p:nvGrpSpPr>
            <p:grpSpPr>
              <a:xfrm>
                <a:off x="1400864" y="1624076"/>
                <a:ext cx="560368" cy="825149"/>
                <a:chOff x="1342876" y="1647676"/>
                <a:chExt cx="560368" cy="825149"/>
              </a:xfrm>
            </p:grpSpPr>
            <p:sp>
              <p:nvSpPr>
                <p:cNvPr id="1330" name="Google Shape;1330;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1" name="Google Shape;1331;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2" name="Google Shape;1332;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3" name="Google Shape;1333;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4" name="Google Shape;1334;p87"/>
            <p:cNvGrpSpPr/>
            <p:nvPr/>
          </p:nvGrpSpPr>
          <p:grpSpPr>
            <a:xfrm>
              <a:off x="4363565" y="3131028"/>
              <a:ext cx="397892" cy="646462"/>
              <a:chOff x="1400864" y="1624076"/>
              <a:chExt cx="560368" cy="910439"/>
            </a:xfrm>
          </p:grpSpPr>
          <p:grpSp>
            <p:nvGrpSpPr>
              <p:cNvPr id="1335" name="Google Shape;1335;p87"/>
              <p:cNvGrpSpPr/>
              <p:nvPr/>
            </p:nvGrpSpPr>
            <p:grpSpPr>
              <a:xfrm>
                <a:off x="1400864" y="1624076"/>
                <a:ext cx="560368" cy="825149"/>
                <a:chOff x="1342876" y="1647676"/>
                <a:chExt cx="560368" cy="825149"/>
              </a:xfrm>
            </p:grpSpPr>
            <p:sp>
              <p:nvSpPr>
                <p:cNvPr id="1336" name="Google Shape;1336;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7" name="Google Shape;1337;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8" name="Google Shape;1338;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9" name="Google Shape;1339;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0" name="Google Shape;1340;p87"/>
            <p:cNvGrpSpPr/>
            <p:nvPr/>
          </p:nvGrpSpPr>
          <p:grpSpPr>
            <a:xfrm>
              <a:off x="6104589" y="3131028"/>
              <a:ext cx="397892" cy="646462"/>
              <a:chOff x="1400864" y="1624076"/>
              <a:chExt cx="560368" cy="910439"/>
            </a:xfrm>
          </p:grpSpPr>
          <p:grpSp>
            <p:nvGrpSpPr>
              <p:cNvPr id="1341" name="Google Shape;1341;p87"/>
              <p:cNvGrpSpPr/>
              <p:nvPr/>
            </p:nvGrpSpPr>
            <p:grpSpPr>
              <a:xfrm>
                <a:off x="1400864" y="1624076"/>
                <a:ext cx="560368" cy="825149"/>
                <a:chOff x="1342876" y="1647676"/>
                <a:chExt cx="560368" cy="825149"/>
              </a:xfrm>
            </p:grpSpPr>
            <p:sp>
              <p:nvSpPr>
                <p:cNvPr id="1342" name="Google Shape;1342;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3" name="Google Shape;1343;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4" name="Google Shape;1344;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5" name="Google Shape;1345;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46" name="Google Shape;1346;p87"/>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7" name="Google Shape;1347;p87"/>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8" name="Google Shape;1348;p87"/>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9" name="Google Shape;1349;p87"/>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50" name="Google Shape;1350;p87"/>
          <p:cNvGrpSpPr/>
          <p:nvPr/>
        </p:nvGrpSpPr>
        <p:grpSpPr>
          <a:xfrm>
            <a:off x="881517" y="1424144"/>
            <a:ext cx="7361989" cy="646462"/>
            <a:chOff x="881517" y="2219381"/>
            <a:chExt cx="7361989" cy="646462"/>
          </a:xfrm>
        </p:grpSpPr>
        <p:grpSp>
          <p:nvGrpSpPr>
            <p:cNvPr id="1351" name="Google Shape;1351;p87"/>
            <p:cNvGrpSpPr/>
            <p:nvPr/>
          </p:nvGrpSpPr>
          <p:grpSpPr>
            <a:xfrm>
              <a:off x="881517" y="2219381"/>
              <a:ext cx="397892" cy="646462"/>
              <a:chOff x="1400864" y="1624076"/>
              <a:chExt cx="560368" cy="910439"/>
            </a:xfrm>
          </p:grpSpPr>
          <p:grpSp>
            <p:nvGrpSpPr>
              <p:cNvPr id="1352" name="Google Shape;1352;p87"/>
              <p:cNvGrpSpPr/>
              <p:nvPr/>
            </p:nvGrpSpPr>
            <p:grpSpPr>
              <a:xfrm>
                <a:off x="1400864" y="1624076"/>
                <a:ext cx="560368" cy="825149"/>
                <a:chOff x="1342876" y="1647676"/>
                <a:chExt cx="560368" cy="825149"/>
              </a:xfrm>
            </p:grpSpPr>
            <p:sp>
              <p:nvSpPr>
                <p:cNvPr id="1353" name="Google Shape;1353;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4" name="Google Shape;1354;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5" name="Google Shape;1355;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6" name="Google Shape;1356;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7" name="Google Shape;1357;p87"/>
            <p:cNvGrpSpPr/>
            <p:nvPr/>
          </p:nvGrpSpPr>
          <p:grpSpPr>
            <a:xfrm>
              <a:off x="2622541" y="2219381"/>
              <a:ext cx="397892" cy="646462"/>
              <a:chOff x="1400864" y="1624076"/>
              <a:chExt cx="560368" cy="910439"/>
            </a:xfrm>
          </p:grpSpPr>
          <p:grpSp>
            <p:nvGrpSpPr>
              <p:cNvPr id="1358" name="Google Shape;1358;p87"/>
              <p:cNvGrpSpPr/>
              <p:nvPr/>
            </p:nvGrpSpPr>
            <p:grpSpPr>
              <a:xfrm>
                <a:off x="1400864" y="1624076"/>
                <a:ext cx="560368" cy="825149"/>
                <a:chOff x="1342876" y="1647676"/>
                <a:chExt cx="560368" cy="825149"/>
              </a:xfrm>
            </p:grpSpPr>
            <p:sp>
              <p:nvSpPr>
                <p:cNvPr id="1359" name="Google Shape;1359;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0" name="Google Shape;1360;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1" name="Google Shape;1361;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2" name="Google Shape;1362;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3" name="Google Shape;1363;p87"/>
            <p:cNvGrpSpPr/>
            <p:nvPr/>
          </p:nvGrpSpPr>
          <p:grpSpPr>
            <a:xfrm>
              <a:off x="4363565" y="2219381"/>
              <a:ext cx="397892" cy="646462"/>
              <a:chOff x="1400864" y="1624076"/>
              <a:chExt cx="560368" cy="910439"/>
            </a:xfrm>
          </p:grpSpPr>
          <p:grpSp>
            <p:nvGrpSpPr>
              <p:cNvPr id="1364" name="Google Shape;1364;p87"/>
              <p:cNvGrpSpPr/>
              <p:nvPr/>
            </p:nvGrpSpPr>
            <p:grpSpPr>
              <a:xfrm>
                <a:off x="1400864" y="1624076"/>
                <a:ext cx="560368" cy="825149"/>
                <a:chOff x="1342876" y="1647676"/>
                <a:chExt cx="560368" cy="825149"/>
              </a:xfrm>
            </p:grpSpPr>
            <p:sp>
              <p:nvSpPr>
                <p:cNvPr id="1365" name="Google Shape;1365;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6" name="Google Shape;1366;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7" name="Google Shape;1367;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8" name="Google Shape;1368;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9" name="Google Shape;1369;p87"/>
            <p:cNvGrpSpPr/>
            <p:nvPr/>
          </p:nvGrpSpPr>
          <p:grpSpPr>
            <a:xfrm>
              <a:off x="6104589" y="2219381"/>
              <a:ext cx="397892" cy="646462"/>
              <a:chOff x="1400864" y="1624076"/>
              <a:chExt cx="560368" cy="910439"/>
            </a:xfrm>
          </p:grpSpPr>
          <p:grpSp>
            <p:nvGrpSpPr>
              <p:cNvPr id="1370" name="Google Shape;1370;p87"/>
              <p:cNvGrpSpPr/>
              <p:nvPr/>
            </p:nvGrpSpPr>
            <p:grpSpPr>
              <a:xfrm>
                <a:off x="1400864" y="1624076"/>
                <a:ext cx="560368" cy="825149"/>
                <a:chOff x="1342876" y="1647676"/>
                <a:chExt cx="560368" cy="825149"/>
              </a:xfrm>
            </p:grpSpPr>
            <p:sp>
              <p:nvSpPr>
                <p:cNvPr id="1371" name="Google Shape;1371;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2" name="Google Shape;1372;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3" name="Google Shape;1373;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4" name="Google Shape;1374;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5" name="Google Shape;1375;p87"/>
            <p:cNvGrpSpPr/>
            <p:nvPr/>
          </p:nvGrpSpPr>
          <p:grpSpPr>
            <a:xfrm>
              <a:off x="7845614" y="2219381"/>
              <a:ext cx="397892" cy="646462"/>
              <a:chOff x="1400864" y="1624076"/>
              <a:chExt cx="560368" cy="910439"/>
            </a:xfrm>
          </p:grpSpPr>
          <p:grpSp>
            <p:nvGrpSpPr>
              <p:cNvPr id="1376" name="Google Shape;1376;p87"/>
              <p:cNvGrpSpPr/>
              <p:nvPr/>
            </p:nvGrpSpPr>
            <p:grpSpPr>
              <a:xfrm>
                <a:off x="1400864" y="1624076"/>
                <a:ext cx="560368" cy="825149"/>
                <a:chOff x="1342876" y="1647676"/>
                <a:chExt cx="560368" cy="825149"/>
              </a:xfrm>
            </p:grpSpPr>
            <p:sp>
              <p:nvSpPr>
                <p:cNvPr id="1377" name="Google Shape;1377;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8" name="Google Shape;1378;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9" name="Google Shape;1379;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0" name="Google Shape;1380;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81" name="Google Shape;1381;p87"/>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2" name="Google Shape;1382;p87"/>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3" name="Google Shape;1383;p87"/>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4" name="Google Shape;1384;p87"/>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5" name="Google Shape;1385;p87"/>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86"/>
        <p:cNvGrpSpPr/>
        <p:nvPr/>
      </p:nvGrpSpPr>
      <p:grpSpPr>
        <a:xfrm>
          <a:off x="0" y="0"/>
          <a:ext cx="0" cy="0"/>
          <a:chOff x="0" y="0"/>
          <a:chExt cx="0" cy="0"/>
        </a:xfrm>
      </p:grpSpPr>
      <p:pic>
        <p:nvPicPr>
          <p:cNvPr id="1387" name="Google Shape;1387;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88" name="Google Shape;1388;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9" name="Google Shape;1389;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90" name="Google Shape;1390;p88"/>
          <p:cNvGrpSpPr/>
          <p:nvPr/>
        </p:nvGrpSpPr>
        <p:grpSpPr>
          <a:xfrm>
            <a:off x="881517" y="3131028"/>
            <a:ext cx="7361989" cy="646462"/>
            <a:chOff x="881517" y="2219381"/>
            <a:chExt cx="7361989" cy="646462"/>
          </a:xfrm>
        </p:grpSpPr>
        <p:grpSp>
          <p:nvGrpSpPr>
            <p:cNvPr id="1391" name="Google Shape;1391;p88"/>
            <p:cNvGrpSpPr/>
            <p:nvPr/>
          </p:nvGrpSpPr>
          <p:grpSpPr>
            <a:xfrm>
              <a:off x="881517" y="2219381"/>
              <a:ext cx="397892" cy="646462"/>
              <a:chOff x="1400864" y="1624076"/>
              <a:chExt cx="560368" cy="910439"/>
            </a:xfrm>
          </p:grpSpPr>
          <p:grpSp>
            <p:nvGrpSpPr>
              <p:cNvPr id="1392" name="Google Shape;1392;p88"/>
              <p:cNvGrpSpPr/>
              <p:nvPr/>
            </p:nvGrpSpPr>
            <p:grpSpPr>
              <a:xfrm>
                <a:off x="1400864" y="1624076"/>
                <a:ext cx="560368" cy="825149"/>
                <a:chOff x="1342876" y="1647676"/>
                <a:chExt cx="560368" cy="825149"/>
              </a:xfrm>
            </p:grpSpPr>
            <p:sp>
              <p:nvSpPr>
                <p:cNvPr id="1393" name="Google Shape;1393;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4" name="Google Shape;139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5" name="Google Shape;139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6" name="Google Shape;1396;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7" name="Google Shape;1397;p88"/>
            <p:cNvGrpSpPr/>
            <p:nvPr/>
          </p:nvGrpSpPr>
          <p:grpSpPr>
            <a:xfrm>
              <a:off x="2622541" y="2219381"/>
              <a:ext cx="397892" cy="646462"/>
              <a:chOff x="1400864" y="1624076"/>
              <a:chExt cx="560368" cy="910439"/>
            </a:xfrm>
          </p:grpSpPr>
          <p:grpSp>
            <p:nvGrpSpPr>
              <p:cNvPr id="1398" name="Google Shape;1398;p88"/>
              <p:cNvGrpSpPr/>
              <p:nvPr/>
            </p:nvGrpSpPr>
            <p:grpSpPr>
              <a:xfrm>
                <a:off x="1400864" y="1624076"/>
                <a:ext cx="560368" cy="825149"/>
                <a:chOff x="1342876" y="1647676"/>
                <a:chExt cx="560368" cy="825149"/>
              </a:xfrm>
            </p:grpSpPr>
            <p:sp>
              <p:nvSpPr>
                <p:cNvPr id="1399" name="Google Shape;1399;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0" name="Google Shape;140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1" name="Google Shape;140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2" name="Google Shape;1402;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3" name="Google Shape;1403;p88"/>
            <p:cNvGrpSpPr/>
            <p:nvPr/>
          </p:nvGrpSpPr>
          <p:grpSpPr>
            <a:xfrm>
              <a:off x="4363565" y="2219381"/>
              <a:ext cx="397892" cy="646462"/>
              <a:chOff x="1400864" y="1624076"/>
              <a:chExt cx="560368" cy="910439"/>
            </a:xfrm>
          </p:grpSpPr>
          <p:grpSp>
            <p:nvGrpSpPr>
              <p:cNvPr id="1404" name="Google Shape;1404;p88"/>
              <p:cNvGrpSpPr/>
              <p:nvPr/>
            </p:nvGrpSpPr>
            <p:grpSpPr>
              <a:xfrm>
                <a:off x="1400864" y="1624076"/>
                <a:ext cx="560368" cy="825149"/>
                <a:chOff x="1342876" y="1647676"/>
                <a:chExt cx="560368" cy="825149"/>
              </a:xfrm>
            </p:grpSpPr>
            <p:sp>
              <p:nvSpPr>
                <p:cNvPr id="1405" name="Google Shape;1405;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6" name="Google Shape;140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7" name="Google Shape;140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8" name="Google Shape;1408;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9" name="Google Shape;1409;p88"/>
            <p:cNvGrpSpPr/>
            <p:nvPr/>
          </p:nvGrpSpPr>
          <p:grpSpPr>
            <a:xfrm>
              <a:off x="6104589" y="2219381"/>
              <a:ext cx="397892" cy="646462"/>
              <a:chOff x="1400864" y="1624076"/>
              <a:chExt cx="560368" cy="910439"/>
            </a:xfrm>
          </p:grpSpPr>
          <p:grpSp>
            <p:nvGrpSpPr>
              <p:cNvPr id="1410" name="Google Shape;1410;p88"/>
              <p:cNvGrpSpPr/>
              <p:nvPr/>
            </p:nvGrpSpPr>
            <p:grpSpPr>
              <a:xfrm>
                <a:off x="1400864" y="1624076"/>
                <a:ext cx="560368" cy="825149"/>
                <a:chOff x="1342876" y="1647676"/>
                <a:chExt cx="560368" cy="825149"/>
              </a:xfrm>
            </p:grpSpPr>
            <p:sp>
              <p:nvSpPr>
                <p:cNvPr id="1411" name="Google Shape;141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2" name="Google Shape;141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3" name="Google Shape;141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4" name="Google Shape;1414;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5" name="Google Shape;1415;p88"/>
            <p:cNvGrpSpPr/>
            <p:nvPr/>
          </p:nvGrpSpPr>
          <p:grpSpPr>
            <a:xfrm>
              <a:off x="7845614" y="2219381"/>
              <a:ext cx="397892" cy="646462"/>
              <a:chOff x="1400864" y="1624076"/>
              <a:chExt cx="560368" cy="910439"/>
            </a:xfrm>
          </p:grpSpPr>
          <p:grpSp>
            <p:nvGrpSpPr>
              <p:cNvPr id="1416" name="Google Shape;1416;p88"/>
              <p:cNvGrpSpPr/>
              <p:nvPr/>
            </p:nvGrpSpPr>
            <p:grpSpPr>
              <a:xfrm>
                <a:off x="1400864" y="1624076"/>
                <a:ext cx="560368" cy="825149"/>
                <a:chOff x="1342876" y="1647676"/>
                <a:chExt cx="560368" cy="825149"/>
              </a:xfrm>
            </p:grpSpPr>
            <p:sp>
              <p:nvSpPr>
                <p:cNvPr id="1417" name="Google Shape;1417;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9" name="Google Shape;141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20" name="Google Shape;142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21" name="Google Shape;1421;p88"/>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2" name="Google Shape;1422;p88"/>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3" name="Google Shape;1423;p88"/>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4" name="Google Shape;1424;p88"/>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5" name="Google Shape;1425;p88"/>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26" name="Google Shape;1426;p88"/>
          <p:cNvGrpSpPr/>
          <p:nvPr/>
        </p:nvGrpSpPr>
        <p:grpSpPr>
          <a:xfrm>
            <a:off x="881517" y="1424144"/>
            <a:ext cx="7361989" cy="646462"/>
            <a:chOff x="881517" y="2219381"/>
            <a:chExt cx="7361989" cy="646462"/>
          </a:xfrm>
        </p:grpSpPr>
        <p:grpSp>
          <p:nvGrpSpPr>
            <p:cNvPr id="1427" name="Google Shape;1427;p88"/>
            <p:cNvGrpSpPr/>
            <p:nvPr/>
          </p:nvGrpSpPr>
          <p:grpSpPr>
            <a:xfrm>
              <a:off x="881517" y="2219381"/>
              <a:ext cx="397892" cy="646462"/>
              <a:chOff x="1400864" y="1624076"/>
              <a:chExt cx="560368" cy="910439"/>
            </a:xfrm>
          </p:grpSpPr>
          <p:grpSp>
            <p:nvGrpSpPr>
              <p:cNvPr id="1428" name="Google Shape;1428;p88"/>
              <p:cNvGrpSpPr/>
              <p:nvPr/>
            </p:nvGrpSpPr>
            <p:grpSpPr>
              <a:xfrm>
                <a:off x="1400864" y="1624076"/>
                <a:ext cx="560368" cy="825149"/>
                <a:chOff x="1342876" y="1647676"/>
                <a:chExt cx="560368" cy="825149"/>
              </a:xfrm>
            </p:grpSpPr>
            <p:sp>
              <p:nvSpPr>
                <p:cNvPr id="1429" name="Google Shape;1429;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0" name="Google Shape;143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1" name="Google Shape;143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2" name="Google Shape;1432;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3" name="Google Shape;1433;p88"/>
            <p:cNvGrpSpPr/>
            <p:nvPr/>
          </p:nvGrpSpPr>
          <p:grpSpPr>
            <a:xfrm>
              <a:off x="2622541" y="2219381"/>
              <a:ext cx="397892" cy="646462"/>
              <a:chOff x="1400864" y="1624076"/>
              <a:chExt cx="560368" cy="910439"/>
            </a:xfrm>
          </p:grpSpPr>
          <p:grpSp>
            <p:nvGrpSpPr>
              <p:cNvPr id="1434" name="Google Shape;1434;p88"/>
              <p:cNvGrpSpPr/>
              <p:nvPr/>
            </p:nvGrpSpPr>
            <p:grpSpPr>
              <a:xfrm>
                <a:off x="1400864" y="1624076"/>
                <a:ext cx="560368" cy="825149"/>
                <a:chOff x="1342876" y="1647676"/>
                <a:chExt cx="560368" cy="825149"/>
              </a:xfrm>
            </p:grpSpPr>
            <p:sp>
              <p:nvSpPr>
                <p:cNvPr id="1435" name="Google Shape;1435;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6" name="Google Shape;143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7" name="Google Shape;143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8" name="Google Shape;1438;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9" name="Google Shape;1439;p88"/>
            <p:cNvGrpSpPr/>
            <p:nvPr/>
          </p:nvGrpSpPr>
          <p:grpSpPr>
            <a:xfrm>
              <a:off x="4363565" y="2219381"/>
              <a:ext cx="397892" cy="646462"/>
              <a:chOff x="1400864" y="1624076"/>
              <a:chExt cx="560368" cy="910439"/>
            </a:xfrm>
          </p:grpSpPr>
          <p:grpSp>
            <p:nvGrpSpPr>
              <p:cNvPr id="1440" name="Google Shape;1440;p88"/>
              <p:cNvGrpSpPr/>
              <p:nvPr/>
            </p:nvGrpSpPr>
            <p:grpSpPr>
              <a:xfrm>
                <a:off x="1400864" y="1624076"/>
                <a:ext cx="560368" cy="825149"/>
                <a:chOff x="1342876" y="1647676"/>
                <a:chExt cx="560368" cy="825149"/>
              </a:xfrm>
            </p:grpSpPr>
            <p:sp>
              <p:nvSpPr>
                <p:cNvPr id="1441" name="Google Shape;144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2" name="Google Shape;144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3" name="Google Shape;144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44" name="Google Shape;1444;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45" name="Google Shape;1445;p88"/>
            <p:cNvGrpSpPr/>
            <p:nvPr/>
          </p:nvGrpSpPr>
          <p:grpSpPr>
            <a:xfrm>
              <a:off x="6104589" y="2219381"/>
              <a:ext cx="397892" cy="646462"/>
              <a:chOff x="1400864" y="1624076"/>
              <a:chExt cx="560368" cy="910439"/>
            </a:xfrm>
          </p:grpSpPr>
          <p:grpSp>
            <p:nvGrpSpPr>
              <p:cNvPr id="1446" name="Google Shape;1446;p88"/>
              <p:cNvGrpSpPr/>
              <p:nvPr/>
            </p:nvGrpSpPr>
            <p:grpSpPr>
              <a:xfrm>
                <a:off x="1400864" y="1624076"/>
                <a:ext cx="560368" cy="825149"/>
                <a:chOff x="1342876" y="1647676"/>
                <a:chExt cx="560368" cy="825149"/>
              </a:xfrm>
            </p:grpSpPr>
            <p:sp>
              <p:nvSpPr>
                <p:cNvPr id="1447" name="Google Shape;1447;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8" name="Google Shape;144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9" name="Google Shape;144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0" name="Google Shape;145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51" name="Google Shape;1451;p88"/>
            <p:cNvGrpSpPr/>
            <p:nvPr/>
          </p:nvGrpSpPr>
          <p:grpSpPr>
            <a:xfrm>
              <a:off x="7845614" y="2219381"/>
              <a:ext cx="397892" cy="646462"/>
              <a:chOff x="1400864" y="1624076"/>
              <a:chExt cx="560368" cy="910439"/>
            </a:xfrm>
          </p:grpSpPr>
          <p:grpSp>
            <p:nvGrpSpPr>
              <p:cNvPr id="1452" name="Google Shape;1452;p88"/>
              <p:cNvGrpSpPr/>
              <p:nvPr/>
            </p:nvGrpSpPr>
            <p:grpSpPr>
              <a:xfrm>
                <a:off x="1400864" y="1624076"/>
                <a:ext cx="560368" cy="825149"/>
                <a:chOff x="1342876" y="1647676"/>
                <a:chExt cx="560368" cy="825149"/>
              </a:xfrm>
            </p:grpSpPr>
            <p:sp>
              <p:nvSpPr>
                <p:cNvPr id="1453" name="Google Shape;1453;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54" name="Google Shape;145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55" name="Google Shape;145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6" name="Google Shape;1456;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57" name="Google Shape;1457;p88"/>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88"/>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88"/>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88"/>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88"/>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62"/>
        <p:cNvGrpSpPr/>
        <p:nvPr/>
      </p:nvGrpSpPr>
      <p:grpSpPr>
        <a:xfrm>
          <a:off x="0" y="0"/>
          <a:ext cx="0" cy="0"/>
          <a:chOff x="0" y="0"/>
          <a:chExt cx="0" cy="0"/>
        </a:xfrm>
      </p:grpSpPr>
      <p:pic>
        <p:nvPicPr>
          <p:cNvPr id="1463" name="Google Shape;1463;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4" name="Google Shape;1464;p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66" name="Google Shape;1466;p89"/>
          <p:cNvGrpSpPr/>
          <p:nvPr/>
        </p:nvGrpSpPr>
        <p:grpSpPr>
          <a:xfrm>
            <a:off x="2805107" y="1224889"/>
            <a:ext cx="3533786" cy="3185052"/>
            <a:chOff x="2801099" y="1114361"/>
            <a:chExt cx="3533786" cy="3185052"/>
          </a:xfrm>
        </p:grpSpPr>
        <p:grpSp>
          <p:nvGrpSpPr>
            <p:cNvPr id="1467" name="Google Shape;1467;p89"/>
            <p:cNvGrpSpPr/>
            <p:nvPr/>
          </p:nvGrpSpPr>
          <p:grpSpPr>
            <a:xfrm>
              <a:off x="2801099" y="1228944"/>
              <a:ext cx="3533786" cy="2955886"/>
              <a:chOff x="2801099" y="1066147"/>
              <a:chExt cx="3533786" cy="2955886"/>
            </a:xfrm>
          </p:grpSpPr>
          <p:grpSp>
            <p:nvGrpSpPr>
              <p:cNvPr id="1468" name="Google Shape;1468;p89"/>
              <p:cNvGrpSpPr/>
              <p:nvPr/>
            </p:nvGrpSpPr>
            <p:grpSpPr>
              <a:xfrm>
                <a:off x="6252959" y="1066147"/>
                <a:ext cx="81926" cy="2955886"/>
                <a:chOff x="6252959" y="1066147"/>
                <a:chExt cx="81926" cy="2955886"/>
              </a:xfrm>
            </p:grpSpPr>
            <p:sp>
              <p:nvSpPr>
                <p:cNvPr id="1469" name="Google Shape;1469;p89"/>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0" name="Google Shape;1470;p89"/>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1" name="Google Shape;1471;p89"/>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2" name="Google Shape;1472;p89"/>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3" name="Google Shape;1473;p89"/>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74" name="Google Shape;1474;p89"/>
              <p:cNvGrpSpPr/>
              <p:nvPr/>
            </p:nvGrpSpPr>
            <p:grpSpPr>
              <a:xfrm>
                <a:off x="2801099" y="1066147"/>
                <a:ext cx="81926" cy="2955886"/>
                <a:chOff x="2801099" y="1066147"/>
                <a:chExt cx="81926" cy="2955886"/>
              </a:xfrm>
            </p:grpSpPr>
            <p:sp>
              <p:nvSpPr>
                <p:cNvPr id="1475" name="Google Shape;1475;p89"/>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6" name="Google Shape;1476;p89"/>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7" name="Google Shape;1477;p89"/>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8" name="Google Shape;1478;p89"/>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9" name="Google Shape;1479;p89"/>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80" name="Google Shape;1480;p89"/>
            <p:cNvGrpSpPr/>
            <p:nvPr/>
          </p:nvGrpSpPr>
          <p:grpSpPr>
            <a:xfrm>
              <a:off x="2975830" y="1114361"/>
              <a:ext cx="3184323" cy="3185052"/>
              <a:chOff x="2908735" y="1068601"/>
              <a:chExt cx="3326530" cy="3327292"/>
            </a:xfrm>
          </p:grpSpPr>
          <p:sp>
            <p:nvSpPr>
              <p:cNvPr id="1481" name="Google Shape;1481;p89"/>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2" name="Google Shape;1482;p89"/>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3" name="Google Shape;1483;p89"/>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4" name="Google Shape;1484;p89"/>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5" name="Google Shape;1485;p89"/>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6" name="Google Shape;1486;p89"/>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7" name="Google Shape;1487;p89"/>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8" name="Google Shape;1488;p89"/>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9" name="Google Shape;1489;p89"/>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0" name="Google Shape;1490;p89"/>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1" name="Google Shape;1491;p89"/>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2" name="Google Shape;1492;p89"/>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3" name="Google Shape;1493;p89"/>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4" name="Google Shape;1494;p89"/>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5" name="Google Shape;1495;p89"/>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6" name="Google Shape;1496;p89"/>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7" name="Google Shape;1497;p89"/>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8" name="Google Shape;1498;p89"/>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9" name="Google Shape;1499;p89"/>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0" name="Google Shape;1500;p89"/>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1" name="Google Shape;1501;p89"/>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2" name="Google Shape;1502;p89"/>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3725"/>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3" name="Google Shape;1503;p89"/>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4" name="Google Shape;1504;p89"/>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5" name="Google Shape;1505;p89"/>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6" name="Google Shape;1506;p89"/>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7" name="Google Shape;1507;p89"/>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8" name="Google Shape;1508;p89"/>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9" name="Google Shape;1509;p89"/>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0" name="Google Shape;1510;p89"/>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1" name="Google Shape;1511;p89"/>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2" name="Google Shape;1512;p89"/>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513" name="Google Shape;1513;p89"/>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4" name="Google Shape;1514;p89"/>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5" name="Google Shape;1515;p89"/>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6" name="Google Shape;1516;p89"/>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7" name="Google Shape;1517;p89"/>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8" name="Google Shape;1518;p89"/>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9" name="Google Shape;1519;p89"/>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0" name="Google Shape;1520;p89"/>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1" name="Google Shape;1521;p89"/>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2" name="Google Shape;1522;p89"/>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523"/>
        <p:cNvGrpSpPr/>
        <p:nvPr/>
      </p:nvGrpSpPr>
      <p:grpSpPr>
        <a:xfrm>
          <a:off x="0" y="0"/>
          <a:ext cx="0" cy="0"/>
          <a:chOff x="0" y="0"/>
          <a:chExt cx="0" cy="0"/>
        </a:xfrm>
      </p:grpSpPr>
      <p:pic>
        <p:nvPicPr>
          <p:cNvPr id="1524" name="Google Shape;1524;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25" name="Google Shape;1525;p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6" name="Google Shape;1526;p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527"/>
        <p:cNvGrpSpPr/>
        <p:nvPr/>
      </p:nvGrpSpPr>
      <p:grpSpPr>
        <a:xfrm>
          <a:off x="0" y="0"/>
          <a:ext cx="0" cy="0"/>
          <a:chOff x="0" y="0"/>
          <a:chExt cx="0" cy="0"/>
        </a:xfrm>
      </p:grpSpPr>
      <p:sp>
        <p:nvSpPr>
          <p:cNvPr id="1528" name="Google Shape;1528;p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9" name="Google Shape;1529;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30" name="Google Shape;1530;p91"/>
          <p:cNvGrpSpPr/>
          <p:nvPr/>
        </p:nvGrpSpPr>
        <p:grpSpPr>
          <a:xfrm>
            <a:off x="2263140" y="1653932"/>
            <a:ext cx="4747260" cy="830997"/>
            <a:chOff x="2263140" y="1779657"/>
            <a:chExt cx="4747260" cy="830997"/>
          </a:xfrm>
        </p:grpSpPr>
        <p:cxnSp>
          <p:nvCxnSpPr>
            <p:cNvPr id="1531" name="Google Shape;1531;p91"/>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532" name="Google Shape;1532;p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533" name="Google Shape;1533;p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534"/>
        <p:cNvGrpSpPr/>
        <p:nvPr/>
      </p:nvGrpSpPr>
      <p:grpSpPr>
        <a:xfrm>
          <a:off x="0" y="0"/>
          <a:ext cx="0" cy="0"/>
          <a:chOff x="0" y="0"/>
          <a:chExt cx="0" cy="0"/>
        </a:xfrm>
      </p:grpSpPr>
      <p:sp>
        <p:nvSpPr>
          <p:cNvPr id="1535" name="Google Shape;1535;p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6" name="Google Shape;1536;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37" name="Google Shape;1537;p92"/>
          <p:cNvGrpSpPr/>
          <p:nvPr/>
        </p:nvGrpSpPr>
        <p:grpSpPr>
          <a:xfrm>
            <a:off x="2263140" y="1653932"/>
            <a:ext cx="4747260" cy="830997"/>
            <a:chOff x="2263140" y="1779657"/>
            <a:chExt cx="4747260" cy="830997"/>
          </a:xfrm>
        </p:grpSpPr>
        <p:cxnSp>
          <p:nvCxnSpPr>
            <p:cNvPr id="1538" name="Google Shape;1538;p92"/>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539" name="Google Shape;1539;p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540" name="Google Shape;1540;p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541"/>
        <p:cNvGrpSpPr/>
        <p:nvPr/>
      </p:nvGrpSpPr>
      <p:grpSpPr>
        <a:xfrm>
          <a:off x="0" y="0"/>
          <a:ext cx="0" cy="0"/>
          <a:chOff x="0" y="0"/>
          <a:chExt cx="0" cy="0"/>
        </a:xfrm>
      </p:grpSpPr>
      <p:sp>
        <p:nvSpPr>
          <p:cNvPr id="1542" name="Google Shape;1542;p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3" name="Google Shape;1543;p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44" name="Google Shape;1544;p93"/>
          <p:cNvGrpSpPr/>
          <p:nvPr/>
        </p:nvGrpSpPr>
        <p:grpSpPr>
          <a:xfrm>
            <a:off x="2263140" y="1653932"/>
            <a:ext cx="4747260" cy="830997"/>
            <a:chOff x="2263140" y="1779657"/>
            <a:chExt cx="4747260" cy="830997"/>
          </a:xfrm>
        </p:grpSpPr>
        <p:cxnSp>
          <p:nvCxnSpPr>
            <p:cNvPr id="1545" name="Google Shape;1545;p93"/>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46" name="Google Shape;1546;p93"/>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47" name="Google Shape;1547;p93"/>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48"/>
        <p:cNvGrpSpPr/>
        <p:nvPr/>
      </p:nvGrpSpPr>
      <p:grpSpPr>
        <a:xfrm>
          <a:off x="0" y="0"/>
          <a:ext cx="0" cy="0"/>
          <a:chOff x="0" y="0"/>
          <a:chExt cx="0" cy="0"/>
        </a:xfrm>
      </p:grpSpPr>
      <p:sp>
        <p:nvSpPr>
          <p:cNvPr id="1549" name="Google Shape;1549;p94"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0" name="Google Shape;1550;p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51" name="Google Shape;1551;p94"/>
          <p:cNvGrpSpPr/>
          <p:nvPr/>
        </p:nvGrpSpPr>
        <p:grpSpPr>
          <a:xfrm>
            <a:off x="1403060" y="1183590"/>
            <a:ext cx="6337881" cy="1569620"/>
            <a:chOff x="1492092" y="1002130"/>
            <a:chExt cx="6337881" cy="1569620"/>
          </a:xfrm>
        </p:grpSpPr>
        <p:cxnSp>
          <p:nvCxnSpPr>
            <p:cNvPr id="1552" name="Google Shape;1552;p94"/>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53" name="Google Shape;1553;p94"/>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54" name="Google Shape;1554;p94"/>
          <p:cNvGrpSpPr/>
          <p:nvPr/>
        </p:nvGrpSpPr>
        <p:grpSpPr>
          <a:xfrm>
            <a:off x="1492092" y="3662045"/>
            <a:ext cx="6159817" cy="71120"/>
            <a:chOff x="2145983" y="2931954"/>
            <a:chExt cx="6159817" cy="71120"/>
          </a:xfrm>
        </p:grpSpPr>
        <p:sp>
          <p:nvSpPr>
            <p:cNvPr id="1555" name="Google Shape;1555;p94"/>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94"/>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7" name="Google Shape;1557;p94"/>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58"/>
        <p:cNvGrpSpPr/>
        <p:nvPr/>
      </p:nvGrpSpPr>
      <p:grpSpPr>
        <a:xfrm>
          <a:off x="0" y="0"/>
          <a:ext cx="0" cy="0"/>
          <a:chOff x="0" y="0"/>
          <a:chExt cx="0" cy="0"/>
        </a:xfrm>
      </p:grpSpPr>
      <p:grpSp>
        <p:nvGrpSpPr>
          <p:cNvPr id="1559" name="Google Shape;1559;p95"/>
          <p:cNvGrpSpPr/>
          <p:nvPr/>
        </p:nvGrpSpPr>
        <p:grpSpPr>
          <a:xfrm>
            <a:off x="444" y="0"/>
            <a:ext cx="9143556" cy="5143500"/>
            <a:chOff x="444" y="317809"/>
            <a:chExt cx="9143556" cy="5143500"/>
          </a:xfrm>
        </p:grpSpPr>
        <p:pic>
          <p:nvPicPr>
            <p:cNvPr id="1560" name="Google Shape;1560;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1" name="Google Shape;1561;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2" name="Google Shape;1562;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63" name="Google Shape;1563;p95"/>
          <p:cNvGrpSpPr/>
          <p:nvPr/>
        </p:nvGrpSpPr>
        <p:grpSpPr>
          <a:xfrm>
            <a:off x="904073" y="1547578"/>
            <a:ext cx="7494347" cy="2133815"/>
            <a:chOff x="822793" y="1506938"/>
            <a:chExt cx="7494347" cy="2133815"/>
          </a:xfrm>
        </p:grpSpPr>
        <p:sp>
          <p:nvSpPr>
            <p:cNvPr id="1564" name="Google Shape;1564;p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95"/>
            <p:cNvGrpSpPr/>
            <p:nvPr/>
          </p:nvGrpSpPr>
          <p:grpSpPr>
            <a:xfrm>
              <a:off x="822793" y="1506938"/>
              <a:ext cx="7391734" cy="1999241"/>
              <a:chOff x="1565910" y="1469735"/>
              <a:chExt cx="6079542" cy="2048377"/>
            </a:xfrm>
          </p:grpSpPr>
          <p:sp>
            <p:nvSpPr>
              <p:cNvPr id="1566" name="Google Shape;1566;p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68" name="Google Shape;1568;p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69"/>
        <p:cNvGrpSpPr/>
        <p:nvPr/>
      </p:nvGrpSpPr>
      <p:grpSpPr>
        <a:xfrm>
          <a:off x="0" y="0"/>
          <a:ext cx="0" cy="0"/>
          <a:chOff x="0" y="0"/>
          <a:chExt cx="0" cy="0"/>
        </a:xfrm>
      </p:grpSpPr>
      <p:grpSp>
        <p:nvGrpSpPr>
          <p:cNvPr id="1570" name="Google Shape;1570;p96"/>
          <p:cNvGrpSpPr/>
          <p:nvPr/>
        </p:nvGrpSpPr>
        <p:grpSpPr>
          <a:xfrm>
            <a:off x="444" y="0"/>
            <a:ext cx="9143556" cy="5143500"/>
            <a:chOff x="444" y="317809"/>
            <a:chExt cx="9143556" cy="5143500"/>
          </a:xfrm>
        </p:grpSpPr>
        <p:pic>
          <p:nvPicPr>
            <p:cNvPr id="1571" name="Google Shape;1571;p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2" name="Google Shape;1572;p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3" name="Google Shape;1573;p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74" name="Google Shape;1574;p96"/>
          <p:cNvGrpSpPr/>
          <p:nvPr/>
        </p:nvGrpSpPr>
        <p:grpSpPr>
          <a:xfrm>
            <a:off x="904073" y="1547578"/>
            <a:ext cx="7494347" cy="2133815"/>
            <a:chOff x="822793" y="1506938"/>
            <a:chExt cx="7494347" cy="2133815"/>
          </a:xfrm>
        </p:grpSpPr>
        <p:sp>
          <p:nvSpPr>
            <p:cNvPr id="1575" name="Google Shape;1575;p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6" name="Google Shape;1576;p96"/>
            <p:cNvGrpSpPr/>
            <p:nvPr/>
          </p:nvGrpSpPr>
          <p:grpSpPr>
            <a:xfrm>
              <a:off x="822793" y="1506938"/>
              <a:ext cx="7391734" cy="1999241"/>
              <a:chOff x="1565910" y="1469735"/>
              <a:chExt cx="6079542" cy="2048377"/>
            </a:xfrm>
          </p:grpSpPr>
          <p:sp>
            <p:nvSpPr>
              <p:cNvPr id="1577" name="Google Shape;1577;p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8" name="Google Shape;1578;p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79" name="Google Shape;1579;p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80"/>
        <p:cNvGrpSpPr/>
        <p:nvPr/>
      </p:nvGrpSpPr>
      <p:grpSpPr>
        <a:xfrm>
          <a:off x="0" y="0"/>
          <a:ext cx="0" cy="0"/>
          <a:chOff x="0" y="0"/>
          <a:chExt cx="0" cy="0"/>
        </a:xfrm>
      </p:grpSpPr>
      <p:grpSp>
        <p:nvGrpSpPr>
          <p:cNvPr id="1581" name="Google Shape;1581;p97"/>
          <p:cNvGrpSpPr/>
          <p:nvPr/>
        </p:nvGrpSpPr>
        <p:grpSpPr>
          <a:xfrm>
            <a:off x="444" y="0"/>
            <a:ext cx="9143556" cy="5143500"/>
            <a:chOff x="444" y="317809"/>
            <a:chExt cx="9143556" cy="5143500"/>
          </a:xfrm>
        </p:grpSpPr>
        <p:pic>
          <p:nvPicPr>
            <p:cNvPr id="1582" name="Google Shape;1582;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3" name="Google Shape;1583;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4" name="Google Shape;1584;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85" name="Google Shape;1585;p97"/>
          <p:cNvGrpSpPr/>
          <p:nvPr/>
        </p:nvGrpSpPr>
        <p:grpSpPr>
          <a:xfrm>
            <a:off x="904073" y="1547578"/>
            <a:ext cx="7494347" cy="2133815"/>
            <a:chOff x="822793" y="1506938"/>
            <a:chExt cx="7494347" cy="2133815"/>
          </a:xfrm>
        </p:grpSpPr>
        <p:sp>
          <p:nvSpPr>
            <p:cNvPr id="1586" name="Google Shape;1586;p97"/>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7" name="Google Shape;1587;p97"/>
            <p:cNvGrpSpPr/>
            <p:nvPr/>
          </p:nvGrpSpPr>
          <p:grpSpPr>
            <a:xfrm>
              <a:off x="822793" y="1506938"/>
              <a:ext cx="7391734" cy="1999241"/>
              <a:chOff x="1565910" y="1469735"/>
              <a:chExt cx="6079542" cy="2048377"/>
            </a:xfrm>
          </p:grpSpPr>
          <p:sp>
            <p:nvSpPr>
              <p:cNvPr id="1588" name="Google Shape;1588;p97"/>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97"/>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90" name="Google Shape;1590;p97"/>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91"/>
        <p:cNvGrpSpPr/>
        <p:nvPr/>
      </p:nvGrpSpPr>
      <p:grpSpPr>
        <a:xfrm>
          <a:off x="0" y="0"/>
          <a:ext cx="0" cy="0"/>
          <a:chOff x="0" y="0"/>
          <a:chExt cx="0" cy="0"/>
        </a:xfrm>
      </p:grpSpPr>
      <p:grpSp>
        <p:nvGrpSpPr>
          <p:cNvPr id="1592" name="Google Shape;1592;p98"/>
          <p:cNvGrpSpPr/>
          <p:nvPr/>
        </p:nvGrpSpPr>
        <p:grpSpPr>
          <a:xfrm>
            <a:off x="444" y="0"/>
            <a:ext cx="9143556" cy="5143500"/>
            <a:chOff x="444" y="317809"/>
            <a:chExt cx="9143556" cy="5143500"/>
          </a:xfrm>
        </p:grpSpPr>
        <p:pic>
          <p:nvPicPr>
            <p:cNvPr id="1593" name="Google Shape;1593;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94" name="Google Shape;1594;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95" name="Google Shape;1595;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96" name="Google Shape;1596;p98"/>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7" name="Google Shape;1597;p98"/>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8" name="Google Shape;1598;p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9" name="Google Shape;1599;p98"/>
          <p:cNvGrpSpPr/>
          <p:nvPr/>
        </p:nvGrpSpPr>
        <p:grpSpPr>
          <a:xfrm>
            <a:off x="1985011" y="1602036"/>
            <a:ext cx="502919" cy="45719"/>
            <a:chOff x="1985011" y="1602036"/>
            <a:chExt cx="502919" cy="45719"/>
          </a:xfrm>
        </p:grpSpPr>
        <p:sp>
          <p:nvSpPr>
            <p:cNvPr id="1600" name="Google Shape;1600;p98"/>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8"/>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2" name="Google Shape;1602;p98"/>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3" name="Google Shape;1603;p98"/>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04" name="Google Shape;1604;p98"/>
          <p:cNvGrpSpPr/>
          <p:nvPr/>
        </p:nvGrpSpPr>
        <p:grpSpPr>
          <a:xfrm>
            <a:off x="6656071" y="3518606"/>
            <a:ext cx="502919" cy="45719"/>
            <a:chOff x="6656071" y="3518606"/>
            <a:chExt cx="502919" cy="45719"/>
          </a:xfrm>
        </p:grpSpPr>
        <p:sp>
          <p:nvSpPr>
            <p:cNvPr id="1605" name="Google Shape;1605;p98"/>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6" name="Google Shape;1606;p98"/>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7" name="Google Shape;1607;p98"/>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8" name="Google Shape;1608;p98"/>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9" name="Google Shape;1609;p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610"/>
        <p:cNvGrpSpPr/>
        <p:nvPr/>
      </p:nvGrpSpPr>
      <p:grpSpPr>
        <a:xfrm>
          <a:off x="0" y="0"/>
          <a:ext cx="0" cy="0"/>
          <a:chOff x="0" y="0"/>
          <a:chExt cx="0" cy="0"/>
        </a:xfrm>
      </p:grpSpPr>
      <p:grpSp>
        <p:nvGrpSpPr>
          <p:cNvPr id="1611" name="Google Shape;1611;p99"/>
          <p:cNvGrpSpPr/>
          <p:nvPr/>
        </p:nvGrpSpPr>
        <p:grpSpPr>
          <a:xfrm>
            <a:off x="444" y="0"/>
            <a:ext cx="9143556" cy="5143500"/>
            <a:chOff x="444" y="317809"/>
            <a:chExt cx="9143556" cy="5143500"/>
          </a:xfrm>
        </p:grpSpPr>
        <p:pic>
          <p:nvPicPr>
            <p:cNvPr id="1612" name="Google Shape;1612;p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13" name="Google Shape;1613;p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14" name="Google Shape;1614;p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15" name="Google Shape;1615;p99"/>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6" name="Google Shape;1616;p99"/>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7" name="Google Shape;1617;p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18" name="Google Shape;1618;p99"/>
          <p:cNvGrpSpPr/>
          <p:nvPr/>
        </p:nvGrpSpPr>
        <p:grpSpPr>
          <a:xfrm>
            <a:off x="1985011" y="1602036"/>
            <a:ext cx="502919" cy="45719"/>
            <a:chOff x="1985011" y="1602036"/>
            <a:chExt cx="502919" cy="45719"/>
          </a:xfrm>
        </p:grpSpPr>
        <p:sp>
          <p:nvSpPr>
            <p:cNvPr id="1619" name="Google Shape;1619;p99"/>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0" name="Google Shape;1620;p99"/>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1" name="Google Shape;1621;p99"/>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2" name="Google Shape;1622;p99"/>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23" name="Google Shape;1623;p99"/>
          <p:cNvGrpSpPr/>
          <p:nvPr/>
        </p:nvGrpSpPr>
        <p:grpSpPr>
          <a:xfrm>
            <a:off x="6656071" y="3518606"/>
            <a:ext cx="502919" cy="45719"/>
            <a:chOff x="6656071" y="3518606"/>
            <a:chExt cx="502919" cy="45719"/>
          </a:xfrm>
        </p:grpSpPr>
        <p:sp>
          <p:nvSpPr>
            <p:cNvPr id="1624" name="Google Shape;1624;p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5" name="Google Shape;1625;p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6" name="Google Shape;1626;p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7" name="Google Shape;1627;p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28" name="Google Shape;1628;p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629"/>
        <p:cNvGrpSpPr/>
        <p:nvPr/>
      </p:nvGrpSpPr>
      <p:grpSpPr>
        <a:xfrm>
          <a:off x="0" y="0"/>
          <a:ext cx="0" cy="0"/>
          <a:chOff x="0" y="0"/>
          <a:chExt cx="0" cy="0"/>
        </a:xfrm>
      </p:grpSpPr>
      <p:grpSp>
        <p:nvGrpSpPr>
          <p:cNvPr id="1630" name="Google Shape;1630;p100"/>
          <p:cNvGrpSpPr/>
          <p:nvPr/>
        </p:nvGrpSpPr>
        <p:grpSpPr>
          <a:xfrm>
            <a:off x="444" y="0"/>
            <a:ext cx="9143556" cy="5143500"/>
            <a:chOff x="444" y="317809"/>
            <a:chExt cx="9143556" cy="5143500"/>
          </a:xfrm>
        </p:grpSpPr>
        <p:pic>
          <p:nvPicPr>
            <p:cNvPr id="1631" name="Google Shape;1631;p10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32" name="Google Shape;1632;p10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33" name="Google Shape;1633;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34" name="Google Shape;1634;p100"/>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5" name="Google Shape;1635;p100"/>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6" name="Google Shape;1636;p100"/>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37" name="Google Shape;1637;p100"/>
          <p:cNvGrpSpPr/>
          <p:nvPr/>
        </p:nvGrpSpPr>
        <p:grpSpPr>
          <a:xfrm>
            <a:off x="1985011" y="1602036"/>
            <a:ext cx="502919" cy="45719"/>
            <a:chOff x="1985011" y="1602036"/>
            <a:chExt cx="502919" cy="45719"/>
          </a:xfrm>
        </p:grpSpPr>
        <p:sp>
          <p:nvSpPr>
            <p:cNvPr id="1638" name="Google Shape;1638;p100"/>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9" name="Google Shape;1639;p100"/>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0" name="Google Shape;1640;p100"/>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1" name="Google Shape;1641;p100"/>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42" name="Google Shape;1642;p100"/>
          <p:cNvGrpSpPr/>
          <p:nvPr/>
        </p:nvGrpSpPr>
        <p:grpSpPr>
          <a:xfrm>
            <a:off x="6656071" y="3518606"/>
            <a:ext cx="502919" cy="45719"/>
            <a:chOff x="6656071" y="3518606"/>
            <a:chExt cx="502919" cy="45719"/>
          </a:xfrm>
        </p:grpSpPr>
        <p:sp>
          <p:nvSpPr>
            <p:cNvPr id="1643" name="Google Shape;1643;p100"/>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4" name="Google Shape;1644;p100"/>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5" name="Google Shape;1645;p100"/>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6" name="Google Shape;1646;p100"/>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47" name="Google Shape;1647;p100"/>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48"/>
        <p:cNvGrpSpPr/>
        <p:nvPr/>
      </p:nvGrpSpPr>
      <p:grpSpPr>
        <a:xfrm>
          <a:off x="0" y="0"/>
          <a:ext cx="0" cy="0"/>
          <a:chOff x="0" y="0"/>
          <a:chExt cx="0" cy="0"/>
        </a:xfrm>
      </p:grpSpPr>
      <p:sp>
        <p:nvSpPr>
          <p:cNvPr id="1649" name="Google Shape;1649;p10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0" name="Google Shape;1650;p10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1" name="Google Shape;1651;p101"/>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52" name="Google Shape;1652;p101"/>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3" name="Google Shape;1653;p101"/>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theme" Target="../theme/theme2.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4.xml"/><Relationship Id="rId117" Type="http://schemas.openxmlformats.org/officeDocument/2006/relationships/slideLayout" Target="../slideLayouts/slideLayout245.xml"/><Relationship Id="rId21" Type="http://schemas.openxmlformats.org/officeDocument/2006/relationships/slideLayout" Target="../slideLayouts/slideLayout149.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63" Type="http://schemas.openxmlformats.org/officeDocument/2006/relationships/slideLayout" Target="../slideLayouts/slideLayout191.xml"/><Relationship Id="rId68" Type="http://schemas.openxmlformats.org/officeDocument/2006/relationships/slideLayout" Target="../slideLayouts/slideLayout196.xml"/><Relationship Id="rId84" Type="http://schemas.openxmlformats.org/officeDocument/2006/relationships/slideLayout" Target="../slideLayouts/slideLayout212.xml"/><Relationship Id="rId89" Type="http://schemas.openxmlformats.org/officeDocument/2006/relationships/slideLayout" Target="../slideLayouts/slideLayout217.xml"/><Relationship Id="rId112" Type="http://schemas.openxmlformats.org/officeDocument/2006/relationships/slideLayout" Target="../slideLayouts/slideLayout240.xml"/><Relationship Id="rId16" Type="http://schemas.openxmlformats.org/officeDocument/2006/relationships/slideLayout" Target="../slideLayouts/slideLayout144.xml"/><Relationship Id="rId107" Type="http://schemas.openxmlformats.org/officeDocument/2006/relationships/slideLayout" Target="../slideLayouts/slideLayout235.xml"/><Relationship Id="rId11" Type="http://schemas.openxmlformats.org/officeDocument/2006/relationships/slideLayout" Target="../slideLayouts/slideLayout139.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74" Type="http://schemas.openxmlformats.org/officeDocument/2006/relationships/slideLayout" Target="../slideLayouts/slideLayout202.xml"/><Relationship Id="rId79" Type="http://schemas.openxmlformats.org/officeDocument/2006/relationships/slideLayout" Target="../slideLayouts/slideLayout207.xml"/><Relationship Id="rId102" Type="http://schemas.openxmlformats.org/officeDocument/2006/relationships/slideLayout" Target="../slideLayouts/slideLayout230.xml"/><Relationship Id="rId5" Type="http://schemas.openxmlformats.org/officeDocument/2006/relationships/slideLayout" Target="../slideLayouts/slideLayout133.xml"/><Relationship Id="rId90" Type="http://schemas.openxmlformats.org/officeDocument/2006/relationships/slideLayout" Target="../slideLayouts/slideLayout218.xml"/><Relationship Id="rId95" Type="http://schemas.openxmlformats.org/officeDocument/2006/relationships/slideLayout" Target="../slideLayouts/slideLayout223.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64" Type="http://schemas.openxmlformats.org/officeDocument/2006/relationships/slideLayout" Target="../slideLayouts/slideLayout192.xml"/><Relationship Id="rId69" Type="http://schemas.openxmlformats.org/officeDocument/2006/relationships/slideLayout" Target="../slideLayouts/slideLayout197.xml"/><Relationship Id="rId113" Type="http://schemas.openxmlformats.org/officeDocument/2006/relationships/slideLayout" Target="../slideLayouts/slideLayout241.xml"/><Relationship Id="rId118" Type="http://schemas.openxmlformats.org/officeDocument/2006/relationships/theme" Target="../theme/theme3.xml"/><Relationship Id="rId80" Type="http://schemas.openxmlformats.org/officeDocument/2006/relationships/slideLayout" Target="../slideLayouts/slideLayout208.xml"/><Relationship Id="rId85" Type="http://schemas.openxmlformats.org/officeDocument/2006/relationships/slideLayout" Target="../slideLayouts/slideLayout213.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59" Type="http://schemas.openxmlformats.org/officeDocument/2006/relationships/slideLayout" Target="../slideLayouts/slideLayout187.xml"/><Relationship Id="rId103" Type="http://schemas.openxmlformats.org/officeDocument/2006/relationships/slideLayout" Target="../slideLayouts/slideLayout231.xml"/><Relationship Id="rId108" Type="http://schemas.openxmlformats.org/officeDocument/2006/relationships/slideLayout" Target="../slideLayouts/slideLayout236.xml"/><Relationship Id="rId54" Type="http://schemas.openxmlformats.org/officeDocument/2006/relationships/slideLayout" Target="../slideLayouts/slideLayout182.xml"/><Relationship Id="rId70" Type="http://schemas.openxmlformats.org/officeDocument/2006/relationships/slideLayout" Target="../slideLayouts/slideLayout198.xml"/><Relationship Id="rId75" Type="http://schemas.openxmlformats.org/officeDocument/2006/relationships/slideLayout" Target="../slideLayouts/slideLayout203.xml"/><Relationship Id="rId91" Type="http://schemas.openxmlformats.org/officeDocument/2006/relationships/slideLayout" Target="../slideLayouts/slideLayout219.xml"/><Relationship Id="rId96" Type="http://schemas.openxmlformats.org/officeDocument/2006/relationships/slideLayout" Target="../slideLayouts/slideLayout22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49" Type="http://schemas.openxmlformats.org/officeDocument/2006/relationships/slideLayout" Target="../slideLayouts/slideLayout177.xml"/><Relationship Id="rId114" Type="http://schemas.openxmlformats.org/officeDocument/2006/relationships/slideLayout" Target="../slideLayouts/slideLayout242.xml"/><Relationship Id="rId10" Type="http://schemas.openxmlformats.org/officeDocument/2006/relationships/slideLayout" Target="../slideLayouts/slideLayout138.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slideLayout" Target="../slideLayouts/slideLayout193.xml"/><Relationship Id="rId73" Type="http://schemas.openxmlformats.org/officeDocument/2006/relationships/slideLayout" Target="../slideLayouts/slideLayout201.xml"/><Relationship Id="rId78" Type="http://schemas.openxmlformats.org/officeDocument/2006/relationships/slideLayout" Target="../slideLayouts/slideLayout206.xml"/><Relationship Id="rId81" Type="http://schemas.openxmlformats.org/officeDocument/2006/relationships/slideLayout" Target="../slideLayouts/slideLayout209.xml"/><Relationship Id="rId86" Type="http://schemas.openxmlformats.org/officeDocument/2006/relationships/slideLayout" Target="../slideLayouts/slideLayout214.xml"/><Relationship Id="rId94" Type="http://schemas.openxmlformats.org/officeDocument/2006/relationships/slideLayout" Target="../slideLayouts/slideLayout222.xml"/><Relationship Id="rId99" Type="http://schemas.openxmlformats.org/officeDocument/2006/relationships/slideLayout" Target="../slideLayouts/slideLayout227.xml"/><Relationship Id="rId101" Type="http://schemas.openxmlformats.org/officeDocument/2006/relationships/slideLayout" Target="../slideLayouts/slideLayout22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9" Type="http://schemas.openxmlformats.org/officeDocument/2006/relationships/slideLayout" Target="../slideLayouts/slideLayout167.xml"/><Relationship Id="rId109" Type="http://schemas.openxmlformats.org/officeDocument/2006/relationships/slideLayout" Target="../slideLayouts/slideLayout237.xml"/><Relationship Id="rId34" Type="http://schemas.openxmlformats.org/officeDocument/2006/relationships/slideLayout" Target="../slideLayouts/slideLayout162.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76" Type="http://schemas.openxmlformats.org/officeDocument/2006/relationships/slideLayout" Target="../slideLayouts/slideLayout204.xml"/><Relationship Id="rId97" Type="http://schemas.openxmlformats.org/officeDocument/2006/relationships/slideLayout" Target="../slideLayouts/slideLayout225.xml"/><Relationship Id="rId104" Type="http://schemas.openxmlformats.org/officeDocument/2006/relationships/slideLayout" Target="../slideLayouts/slideLayout232.xml"/><Relationship Id="rId7" Type="http://schemas.openxmlformats.org/officeDocument/2006/relationships/slideLayout" Target="../slideLayouts/slideLayout135.xml"/><Relationship Id="rId71" Type="http://schemas.openxmlformats.org/officeDocument/2006/relationships/slideLayout" Target="../slideLayouts/slideLayout199.xml"/><Relationship Id="rId92" Type="http://schemas.openxmlformats.org/officeDocument/2006/relationships/slideLayout" Target="../slideLayouts/slideLayout220.xml"/><Relationship Id="rId2" Type="http://schemas.openxmlformats.org/officeDocument/2006/relationships/slideLayout" Target="../slideLayouts/slideLayout130.xml"/><Relationship Id="rId29" Type="http://schemas.openxmlformats.org/officeDocument/2006/relationships/slideLayout" Target="../slideLayouts/slideLayout157.xml"/><Relationship Id="rId24" Type="http://schemas.openxmlformats.org/officeDocument/2006/relationships/slideLayout" Target="../slideLayouts/slideLayout152.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66" Type="http://schemas.openxmlformats.org/officeDocument/2006/relationships/slideLayout" Target="../slideLayouts/slideLayout194.xml"/><Relationship Id="rId87" Type="http://schemas.openxmlformats.org/officeDocument/2006/relationships/slideLayout" Target="../slideLayouts/slideLayout215.xml"/><Relationship Id="rId110" Type="http://schemas.openxmlformats.org/officeDocument/2006/relationships/slideLayout" Target="../slideLayouts/slideLayout238.xml"/><Relationship Id="rId115" Type="http://schemas.openxmlformats.org/officeDocument/2006/relationships/slideLayout" Target="../slideLayouts/slideLayout243.xml"/><Relationship Id="rId61" Type="http://schemas.openxmlformats.org/officeDocument/2006/relationships/slideLayout" Target="../slideLayouts/slideLayout189.xml"/><Relationship Id="rId82" Type="http://schemas.openxmlformats.org/officeDocument/2006/relationships/slideLayout" Target="../slideLayouts/slideLayout210.xml"/><Relationship Id="rId19" Type="http://schemas.openxmlformats.org/officeDocument/2006/relationships/slideLayout" Target="../slideLayouts/slideLayout147.xml"/><Relationship Id="rId14" Type="http://schemas.openxmlformats.org/officeDocument/2006/relationships/slideLayout" Target="../slideLayouts/slideLayout142.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56" Type="http://schemas.openxmlformats.org/officeDocument/2006/relationships/slideLayout" Target="../slideLayouts/slideLayout184.xml"/><Relationship Id="rId77" Type="http://schemas.openxmlformats.org/officeDocument/2006/relationships/slideLayout" Target="../slideLayouts/slideLayout205.xml"/><Relationship Id="rId100" Type="http://schemas.openxmlformats.org/officeDocument/2006/relationships/slideLayout" Target="../slideLayouts/slideLayout228.xml"/><Relationship Id="rId105" Type="http://schemas.openxmlformats.org/officeDocument/2006/relationships/slideLayout" Target="../slideLayouts/slideLayout233.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72" Type="http://schemas.openxmlformats.org/officeDocument/2006/relationships/slideLayout" Target="../slideLayouts/slideLayout200.xml"/><Relationship Id="rId93" Type="http://schemas.openxmlformats.org/officeDocument/2006/relationships/slideLayout" Target="../slideLayouts/slideLayout221.xml"/><Relationship Id="rId98" Type="http://schemas.openxmlformats.org/officeDocument/2006/relationships/slideLayout" Target="../slideLayouts/slideLayout226.xml"/><Relationship Id="rId3" Type="http://schemas.openxmlformats.org/officeDocument/2006/relationships/slideLayout" Target="../slideLayouts/slideLayout131.xml"/><Relationship Id="rId25" Type="http://schemas.openxmlformats.org/officeDocument/2006/relationships/slideLayout" Target="../slideLayouts/slideLayout153.xml"/><Relationship Id="rId46" Type="http://schemas.openxmlformats.org/officeDocument/2006/relationships/slideLayout" Target="../slideLayouts/slideLayout174.xml"/><Relationship Id="rId67" Type="http://schemas.openxmlformats.org/officeDocument/2006/relationships/slideLayout" Target="../slideLayouts/slideLayout195.xml"/><Relationship Id="rId116" Type="http://schemas.openxmlformats.org/officeDocument/2006/relationships/slideLayout" Target="../slideLayouts/slideLayout244.xml"/><Relationship Id="rId20" Type="http://schemas.openxmlformats.org/officeDocument/2006/relationships/slideLayout" Target="../slideLayouts/slideLayout148.xml"/><Relationship Id="rId41" Type="http://schemas.openxmlformats.org/officeDocument/2006/relationships/slideLayout" Target="../slideLayouts/slideLayout169.xml"/><Relationship Id="rId62" Type="http://schemas.openxmlformats.org/officeDocument/2006/relationships/slideLayout" Target="../slideLayouts/slideLayout190.xml"/><Relationship Id="rId83" Type="http://schemas.openxmlformats.org/officeDocument/2006/relationships/slideLayout" Target="../slideLayouts/slideLayout211.xml"/><Relationship Id="rId88" Type="http://schemas.openxmlformats.org/officeDocument/2006/relationships/slideLayout" Target="../slideLayouts/slideLayout216.xml"/><Relationship Id="rId111" Type="http://schemas.openxmlformats.org/officeDocument/2006/relationships/slideLayout" Target="../slideLayouts/slideLayout239.xml"/><Relationship Id="rId15" Type="http://schemas.openxmlformats.org/officeDocument/2006/relationships/slideLayout" Target="../slideLayouts/slideLayout143.xml"/><Relationship Id="rId36" Type="http://schemas.openxmlformats.org/officeDocument/2006/relationships/slideLayout" Target="../slideLayouts/slideLayout164.xml"/><Relationship Id="rId57" Type="http://schemas.openxmlformats.org/officeDocument/2006/relationships/slideLayout" Target="../slideLayouts/slideLayout185.xml"/><Relationship Id="rId106" Type="http://schemas.openxmlformats.org/officeDocument/2006/relationships/slideLayout" Target="../slideLayouts/slideLayout234.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71.xml"/><Relationship Id="rId117" Type="http://schemas.openxmlformats.org/officeDocument/2006/relationships/slideLayout" Target="../slideLayouts/slideLayout362.xml"/><Relationship Id="rId21" Type="http://schemas.openxmlformats.org/officeDocument/2006/relationships/slideLayout" Target="../slideLayouts/slideLayout266.xml"/><Relationship Id="rId42" Type="http://schemas.openxmlformats.org/officeDocument/2006/relationships/slideLayout" Target="../slideLayouts/slideLayout287.xml"/><Relationship Id="rId47" Type="http://schemas.openxmlformats.org/officeDocument/2006/relationships/slideLayout" Target="../slideLayouts/slideLayout292.xml"/><Relationship Id="rId63" Type="http://schemas.openxmlformats.org/officeDocument/2006/relationships/slideLayout" Target="../slideLayouts/slideLayout308.xml"/><Relationship Id="rId68" Type="http://schemas.openxmlformats.org/officeDocument/2006/relationships/slideLayout" Target="../slideLayouts/slideLayout313.xml"/><Relationship Id="rId84" Type="http://schemas.openxmlformats.org/officeDocument/2006/relationships/slideLayout" Target="../slideLayouts/slideLayout329.xml"/><Relationship Id="rId89" Type="http://schemas.openxmlformats.org/officeDocument/2006/relationships/slideLayout" Target="../slideLayouts/slideLayout334.xml"/><Relationship Id="rId112" Type="http://schemas.openxmlformats.org/officeDocument/2006/relationships/slideLayout" Target="../slideLayouts/slideLayout357.xml"/><Relationship Id="rId16" Type="http://schemas.openxmlformats.org/officeDocument/2006/relationships/slideLayout" Target="../slideLayouts/slideLayout261.xml"/><Relationship Id="rId107" Type="http://schemas.openxmlformats.org/officeDocument/2006/relationships/slideLayout" Target="../slideLayouts/slideLayout352.xml"/><Relationship Id="rId11" Type="http://schemas.openxmlformats.org/officeDocument/2006/relationships/slideLayout" Target="../slideLayouts/slideLayout256.xml"/><Relationship Id="rId32" Type="http://schemas.openxmlformats.org/officeDocument/2006/relationships/slideLayout" Target="../slideLayouts/slideLayout277.xml"/><Relationship Id="rId37" Type="http://schemas.openxmlformats.org/officeDocument/2006/relationships/slideLayout" Target="../slideLayouts/slideLayout282.xml"/><Relationship Id="rId53" Type="http://schemas.openxmlformats.org/officeDocument/2006/relationships/slideLayout" Target="../slideLayouts/slideLayout298.xml"/><Relationship Id="rId58" Type="http://schemas.openxmlformats.org/officeDocument/2006/relationships/slideLayout" Target="../slideLayouts/slideLayout303.xml"/><Relationship Id="rId74" Type="http://schemas.openxmlformats.org/officeDocument/2006/relationships/slideLayout" Target="../slideLayouts/slideLayout319.xml"/><Relationship Id="rId79" Type="http://schemas.openxmlformats.org/officeDocument/2006/relationships/slideLayout" Target="../slideLayouts/slideLayout324.xml"/><Relationship Id="rId102" Type="http://schemas.openxmlformats.org/officeDocument/2006/relationships/slideLayout" Target="../slideLayouts/slideLayout347.xml"/><Relationship Id="rId5" Type="http://schemas.openxmlformats.org/officeDocument/2006/relationships/slideLayout" Target="../slideLayouts/slideLayout250.xml"/><Relationship Id="rId90" Type="http://schemas.openxmlformats.org/officeDocument/2006/relationships/slideLayout" Target="../slideLayouts/slideLayout335.xml"/><Relationship Id="rId95" Type="http://schemas.openxmlformats.org/officeDocument/2006/relationships/slideLayout" Target="../slideLayouts/slideLayout340.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43" Type="http://schemas.openxmlformats.org/officeDocument/2006/relationships/slideLayout" Target="../slideLayouts/slideLayout288.xml"/><Relationship Id="rId48" Type="http://schemas.openxmlformats.org/officeDocument/2006/relationships/slideLayout" Target="../slideLayouts/slideLayout293.xml"/><Relationship Id="rId64" Type="http://schemas.openxmlformats.org/officeDocument/2006/relationships/slideLayout" Target="../slideLayouts/slideLayout309.xml"/><Relationship Id="rId69" Type="http://schemas.openxmlformats.org/officeDocument/2006/relationships/slideLayout" Target="../slideLayouts/slideLayout314.xml"/><Relationship Id="rId113" Type="http://schemas.openxmlformats.org/officeDocument/2006/relationships/slideLayout" Target="../slideLayouts/slideLayout358.xml"/><Relationship Id="rId118" Type="http://schemas.openxmlformats.org/officeDocument/2006/relationships/theme" Target="../theme/theme4.xml"/><Relationship Id="rId80" Type="http://schemas.openxmlformats.org/officeDocument/2006/relationships/slideLayout" Target="../slideLayouts/slideLayout325.xml"/><Relationship Id="rId85" Type="http://schemas.openxmlformats.org/officeDocument/2006/relationships/slideLayout" Target="../slideLayouts/slideLayout330.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33" Type="http://schemas.openxmlformats.org/officeDocument/2006/relationships/slideLayout" Target="../slideLayouts/slideLayout278.xml"/><Relationship Id="rId38" Type="http://schemas.openxmlformats.org/officeDocument/2006/relationships/slideLayout" Target="../slideLayouts/slideLayout283.xml"/><Relationship Id="rId59" Type="http://schemas.openxmlformats.org/officeDocument/2006/relationships/slideLayout" Target="../slideLayouts/slideLayout304.xml"/><Relationship Id="rId103" Type="http://schemas.openxmlformats.org/officeDocument/2006/relationships/slideLayout" Target="../slideLayouts/slideLayout348.xml"/><Relationship Id="rId108" Type="http://schemas.openxmlformats.org/officeDocument/2006/relationships/slideLayout" Target="../slideLayouts/slideLayout353.xml"/><Relationship Id="rId54" Type="http://schemas.openxmlformats.org/officeDocument/2006/relationships/slideLayout" Target="../slideLayouts/slideLayout299.xml"/><Relationship Id="rId70" Type="http://schemas.openxmlformats.org/officeDocument/2006/relationships/slideLayout" Target="../slideLayouts/slideLayout315.xml"/><Relationship Id="rId75" Type="http://schemas.openxmlformats.org/officeDocument/2006/relationships/slideLayout" Target="../slideLayouts/slideLayout320.xml"/><Relationship Id="rId91" Type="http://schemas.openxmlformats.org/officeDocument/2006/relationships/slideLayout" Target="../slideLayouts/slideLayout336.xml"/><Relationship Id="rId96" Type="http://schemas.openxmlformats.org/officeDocument/2006/relationships/slideLayout" Target="../slideLayouts/slideLayout341.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49" Type="http://schemas.openxmlformats.org/officeDocument/2006/relationships/slideLayout" Target="../slideLayouts/slideLayout294.xml"/><Relationship Id="rId114" Type="http://schemas.openxmlformats.org/officeDocument/2006/relationships/slideLayout" Target="../slideLayouts/slideLayout359.xml"/><Relationship Id="rId10" Type="http://schemas.openxmlformats.org/officeDocument/2006/relationships/slideLayout" Target="../slideLayouts/slideLayout255.xml"/><Relationship Id="rId31" Type="http://schemas.openxmlformats.org/officeDocument/2006/relationships/slideLayout" Target="../slideLayouts/slideLayout276.xml"/><Relationship Id="rId44" Type="http://schemas.openxmlformats.org/officeDocument/2006/relationships/slideLayout" Target="../slideLayouts/slideLayout289.xml"/><Relationship Id="rId52" Type="http://schemas.openxmlformats.org/officeDocument/2006/relationships/slideLayout" Target="../slideLayouts/slideLayout297.xml"/><Relationship Id="rId60" Type="http://schemas.openxmlformats.org/officeDocument/2006/relationships/slideLayout" Target="../slideLayouts/slideLayout305.xml"/><Relationship Id="rId65" Type="http://schemas.openxmlformats.org/officeDocument/2006/relationships/slideLayout" Target="../slideLayouts/slideLayout310.xml"/><Relationship Id="rId73" Type="http://schemas.openxmlformats.org/officeDocument/2006/relationships/slideLayout" Target="../slideLayouts/slideLayout318.xml"/><Relationship Id="rId78" Type="http://schemas.openxmlformats.org/officeDocument/2006/relationships/slideLayout" Target="../slideLayouts/slideLayout323.xml"/><Relationship Id="rId81" Type="http://schemas.openxmlformats.org/officeDocument/2006/relationships/slideLayout" Target="../slideLayouts/slideLayout326.xml"/><Relationship Id="rId86" Type="http://schemas.openxmlformats.org/officeDocument/2006/relationships/slideLayout" Target="../slideLayouts/slideLayout331.xml"/><Relationship Id="rId94" Type="http://schemas.openxmlformats.org/officeDocument/2006/relationships/slideLayout" Target="../slideLayouts/slideLayout339.xml"/><Relationship Id="rId99" Type="http://schemas.openxmlformats.org/officeDocument/2006/relationships/slideLayout" Target="../slideLayouts/slideLayout344.xml"/><Relationship Id="rId101" Type="http://schemas.openxmlformats.org/officeDocument/2006/relationships/slideLayout" Target="../slideLayouts/slideLayout346.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9" Type="http://schemas.openxmlformats.org/officeDocument/2006/relationships/slideLayout" Target="../slideLayouts/slideLayout284.xml"/><Relationship Id="rId109" Type="http://schemas.openxmlformats.org/officeDocument/2006/relationships/slideLayout" Target="../slideLayouts/slideLayout354.xml"/><Relationship Id="rId34" Type="http://schemas.openxmlformats.org/officeDocument/2006/relationships/slideLayout" Target="../slideLayouts/slideLayout279.xml"/><Relationship Id="rId50" Type="http://schemas.openxmlformats.org/officeDocument/2006/relationships/slideLayout" Target="../slideLayouts/slideLayout295.xml"/><Relationship Id="rId55" Type="http://schemas.openxmlformats.org/officeDocument/2006/relationships/slideLayout" Target="../slideLayouts/slideLayout300.xml"/><Relationship Id="rId76" Type="http://schemas.openxmlformats.org/officeDocument/2006/relationships/slideLayout" Target="../slideLayouts/slideLayout321.xml"/><Relationship Id="rId97" Type="http://schemas.openxmlformats.org/officeDocument/2006/relationships/slideLayout" Target="../slideLayouts/slideLayout342.xml"/><Relationship Id="rId104" Type="http://schemas.openxmlformats.org/officeDocument/2006/relationships/slideLayout" Target="../slideLayouts/slideLayout349.xml"/><Relationship Id="rId7" Type="http://schemas.openxmlformats.org/officeDocument/2006/relationships/slideLayout" Target="../slideLayouts/slideLayout252.xml"/><Relationship Id="rId71" Type="http://schemas.openxmlformats.org/officeDocument/2006/relationships/slideLayout" Target="../slideLayouts/slideLayout316.xml"/><Relationship Id="rId92" Type="http://schemas.openxmlformats.org/officeDocument/2006/relationships/slideLayout" Target="../slideLayouts/slideLayout337.xml"/><Relationship Id="rId2" Type="http://schemas.openxmlformats.org/officeDocument/2006/relationships/slideLayout" Target="../slideLayouts/slideLayout247.xml"/><Relationship Id="rId29" Type="http://schemas.openxmlformats.org/officeDocument/2006/relationships/slideLayout" Target="../slideLayouts/slideLayout274.xml"/><Relationship Id="rId24" Type="http://schemas.openxmlformats.org/officeDocument/2006/relationships/slideLayout" Target="../slideLayouts/slideLayout269.xml"/><Relationship Id="rId40" Type="http://schemas.openxmlformats.org/officeDocument/2006/relationships/slideLayout" Target="../slideLayouts/slideLayout285.xml"/><Relationship Id="rId45" Type="http://schemas.openxmlformats.org/officeDocument/2006/relationships/slideLayout" Target="../slideLayouts/slideLayout290.xml"/><Relationship Id="rId66" Type="http://schemas.openxmlformats.org/officeDocument/2006/relationships/slideLayout" Target="../slideLayouts/slideLayout311.xml"/><Relationship Id="rId87" Type="http://schemas.openxmlformats.org/officeDocument/2006/relationships/slideLayout" Target="../slideLayouts/slideLayout332.xml"/><Relationship Id="rId110" Type="http://schemas.openxmlformats.org/officeDocument/2006/relationships/slideLayout" Target="../slideLayouts/slideLayout355.xml"/><Relationship Id="rId115" Type="http://schemas.openxmlformats.org/officeDocument/2006/relationships/slideLayout" Target="../slideLayouts/slideLayout360.xml"/><Relationship Id="rId61" Type="http://schemas.openxmlformats.org/officeDocument/2006/relationships/slideLayout" Target="../slideLayouts/slideLayout306.xml"/><Relationship Id="rId82" Type="http://schemas.openxmlformats.org/officeDocument/2006/relationships/slideLayout" Target="../slideLayouts/slideLayout327.xml"/><Relationship Id="rId19" Type="http://schemas.openxmlformats.org/officeDocument/2006/relationships/slideLayout" Target="../slideLayouts/slideLayout264.xml"/><Relationship Id="rId14" Type="http://schemas.openxmlformats.org/officeDocument/2006/relationships/slideLayout" Target="../slideLayouts/slideLayout259.xml"/><Relationship Id="rId30" Type="http://schemas.openxmlformats.org/officeDocument/2006/relationships/slideLayout" Target="../slideLayouts/slideLayout275.xml"/><Relationship Id="rId35" Type="http://schemas.openxmlformats.org/officeDocument/2006/relationships/slideLayout" Target="../slideLayouts/slideLayout280.xml"/><Relationship Id="rId56" Type="http://schemas.openxmlformats.org/officeDocument/2006/relationships/slideLayout" Target="../slideLayouts/slideLayout301.xml"/><Relationship Id="rId77" Type="http://schemas.openxmlformats.org/officeDocument/2006/relationships/slideLayout" Target="../slideLayouts/slideLayout322.xml"/><Relationship Id="rId100" Type="http://schemas.openxmlformats.org/officeDocument/2006/relationships/slideLayout" Target="../slideLayouts/slideLayout345.xml"/><Relationship Id="rId105" Type="http://schemas.openxmlformats.org/officeDocument/2006/relationships/slideLayout" Target="../slideLayouts/slideLayout350.xml"/><Relationship Id="rId8" Type="http://schemas.openxmlformats.org/officeDocument/2006/relationships/slideLayout" Target="../slideLayouts/slideLayout253.xml"/><Relationship Id="rId51" Type="http://schemas.openxmlformats.org/officeDocument/2006/relationships/slideLayout" Target="../slideLayouts/slideLayout296.xml"/><Relationship Id="rId72" Type="http://schemas.openxmlformats.org/officeDocument/2006/relationships/slideLayout" Target="../slideLayouts/slideLayout317.xml"/><Relationship Id="rId93" Type="http://schemas.openxmlformats.org/officeDocument/2006/relationships/slideLayout" Target="../slideLayouts/slideLayout338.xml"/><Relationship Id="rId98" Type="http://schemas.openxmlformats.org/officeDocument/2006/relationships/slideLayout" Target="../slideLayouts/slideLayout343.xml"/><Relationship Id="rId3" Type="http://schemas.openxmlformats.org/officeDocument/2006/relationships/slideLayout" Target="../slideLayouts/slideLayout248.xml"/><Relationship Id="rId25" Type="http://schemas.openxmlformats.org/officeDocument/2006/relationships/slideLayout" Target="../slideLayouts/slideLayout270.xml"/><Relationship Id="rId46" Type="http://schemas.openxmlformats.org/officeDocument/2006/relationships/slideLayout" Target="../slideLayouts/slideLayout291.xml"/><Relationship Id="rId67" Type="http://schemas.openxmlformats.org/officeDocument/2006/relationships/slideLayout" Target="../slideLayouts/slideLayout312.xml"/><Relationship Id="rId116" Type="http://schemas.openxmlformats.org/officeDocument/2006/relationships/slideLayout" Target="../slideLayouts/slideLayout361.xml"/><Relationship Id="rId20" Type="http://schemas.openxmlformats.org/officeDocument/2006/relationships/slideLayout" Target="../slideLayouts/slideLayout265.xml"/><Relationship Id="rId41" Type="http://schemas.openxmlformats.org/officeDocument/2006/relationships/slideLayout" Target="../slideLayouts/slideLayout286.xml"/><Relationship Id="rId62" Type="http://schemas.openxmlformats.org/officeDocument/2006/relationships/slideLayout" Target="../slideLayouts/slideLayout307.xml"/><Relationship Id="rId83" Type="http://schemas.openxmlformats.org/officeDocument/2006/relationships/slideLayout" Target="../slideLayouts/slideLayout328.xml"/><Relationship Id="rId88" Type="http://schemas.openxmlformats.org/officeDocument/2006/relationships/slideLayout" Target="../slideLayouts/slideLayout333.xml"/><Relationship Id="rId111" Type="http://schemas.openxmlformats.org/officeDocument/2006/relationships/slideLayout" Target="../slideLayouts/slideLayout356.xml"/><Relationship Id="rId15" Type="http://schemas.openxmlformats.org/officeDocument/2006/relationships/slideLayout" Target="../slideLayouts/slideLayout260.xml"/><Relationship Id="rId36" Type="http://schemas.openxmlformats.org/officeDocument/2006/relationships/slideLayout" Target="../slideLayouts/slideLayout281.xml"/><Relationship Id="rId57" Type="http://schemas.openxmlformats.org/officeDocument/2006/relationships/slideLayout" Target="../slideLayouts/slideLayout302.xml"/><Relationship Id="rId106"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16"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 id="2147483838" r:id="rId63"/>
    <p:sldLayoutId id="2147483839" r:id="rId64"/>
    <p:sldLayoutId id="2147483840" r:id="rId65"/>
    <p:sldLayoutId id="2147483841" r:id="rId66"/>
    <p:sldLayoutId id="2147483842" r:id="rId67"/>
    <p:sldLayoutId id="2147483843" r:id="rId68"/>
    <p:sldLayoutId id="2147483844" r:id="rId69"/>
    <p:sldLayoutId id="2147483845" r:id="rId70"/>
    <p:sldLayoutId id="2147483846" r:id="rId71"/>
    <p:sldLayoutId id="2147483847" r:id="rId72"/>
    <p:sldLayoutId id="2147483848" r:id="rId73"/>
    <p:sldLayoutId id="2147483849" r:id="rId74"/>
    <p:sldLayoutId id="2147483850" r:id="rId75"/>
    <p:sldLayoutId id="2147483851" r:id="rId76"/>
    <p:sldLayoutId id="2147483852" r:id="rId77"/>
    <p:sldLayoutId id="2147483853" r:id="rId78"/>
    <p:sldLayoutId id="2147483854" r:id="rId79"/>
    <p:sldLayoutId id="2147483855" r:id="rId80"/>
    <p:sldLayoutId id="2147483856" r:id="rId81"/>
    <p:sldLayoutId id="2147483857" r:id="rId82"/>
    <p:sldLayoutId id="2147483858" r:id="rId83"/>
    <p:sldLayoutId id="2147483859" r:id="rId84"/>
    <p:sldLayoutId id="2147483860" r:id="rId85"/>
    <p:sldLayoutId id="2147483861" r:id="rId86"/>
    <p:sldLayoutId id="2147483862" r:id="rId87"/>
    <p:sldLayoutId id="2147483863" r:id="rId88"/>
    <p:sldLayoutId id="2147483864" r:id="rId89"/>
    <p:sldLayoutId id="2147483865" r:id="rId90"/>
    <p:sldLayoutId id="2147483866" r:id="rId91"/>
    <p:sldLayoutId id="2147483867" r:id="rId92"/>
    <p:sldLayoutId id="2147483868" r:id="rId93"/>
    <p:sldLayoutId id="2147483869" r:id="rId94"/>
    <p:sldLayoutId id="2147483870" r:id="rId95"/>
    <p:sldLayoutId id="2147483871" r:id="rId96"/>
    <p:sldLayoutId id="2147483872" r:id="rId97"/>
    <p:sldLayoutId id="2147483873" r:id="rId98"/>
    <p:sldLayoutId id="2147483874" r:id="rId99"/>
    <p:sldLayoutId id="2147483875" r:id="rId100"/>
    <p:sldLayoutId id="2147483876" r:id="rId101"/>
    <p:sldLayoutId id="2147483877" r:id="rId102"/>
    <p:sldLayoutId id="2147483878" r:id="rId103"/>
    <p:sldLayoutId id="2147483879" r:id="rId104"/>
    <p:sldLayoutId id="2147483880" r:id="rId105"/>
    <p:sldLayoutId id="2147483881" r:id="rId106"/>
    <p:sldLayoutId id="2147483882" r:id="rId107"/>
    <p:sldLayoutId id="2147483883" r:id="rId108"/>
    <p:sldLayoutId id="2147483884" r:id="rId109"/>
    <p:sldLayoutId id="2147483885" r:id="rId110"/>
    <p:sldLayoutId id="2147483886" r:id="rId111"/>
    <p:sldLayoutId id="2147483887" r:id="rId112"/>
    <p:sldLayoutId id="2147483888" r:id="rId113"/>
    <p:sldLayoutId id="2147483889" r:id="rId114"/>
    <p:sldLayoutId id="2147483890" r:id="rId115"/>
    <p:sldLayoutId id="2147483891" r:id="rId116"/>
    <p:sldLayoutId id="2147483892"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69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 id="2147483945" r:id="rId53"/>
    <p:sldLayoutId id="2147483946" r:id="rId54"/>
    <p:sldLayoutId id="2147483947" r:id="rId55"/>
    <p:sldLayoutId id="2147483948" r:id="rId56"/>
    <p:sldLayoutId id="2147483949" r:id="rId57"/>
    <p:sldLayoutId id="2147483950" r:id="rId58"/>
    <p:sldLayoutId id="2147483951" r:id="rId59"/>
    <p:sldLayoutId id="2147483952" r:id="rId60"/>
    <p:sldLayoutId id="2147483953" r:id="rId61"/>
    <p:sldLayoutId id="2147483954" r:id="rId62"/>
    <p:sldLayoutId id="2147483955" r:id="rId63"/>
    <p:sldLayoutId id="2147483956" r:id="rId64"/>
    <p:sldLayoutId id="2147483957" r:id="rId65"/>
    <p:sldLayoutId id="2147483958" r:id="rId66"/>
    <p:sldLayoutId id="2147483959" r:id="rId67"/>
    <p:sldLayoutId id="2147483960" r:id="rId68"/>
    <p:sldLayoutId id="2147483961" r:id="rId69"/>
    <p:sldLayoutId id="2147483962" r:id="rId70"/>
    <p:sldLayoutId id="2147483963" r:id="rId71"/>
    <p:sldLayoutId id="2147483964" r:id="rId72"/>
    <p:sldLayoutId id="2147483965" r:id="rId73"/>
    <p:sldLayoutId id="2147483966" r:id="rId74"/>
    <p:sldLayoutId id="2147483967" r:id="rId75"/>
    <p:sldLayoutId id="2147483968" r:id="rId76"/>
    <p:sldLayoutId id="2147483969" r:id="rId77"/>
    <p:sldLayoutId id="2147483970" r:id="rId78"/>
    <p:sldLayoutId id="2147483971" r:id="rId79"/>
    <p:sldLayoutId id="2147483972" r:id="rId80"/>
    <p:sldLayoutId id="2147483973" r:id="rId81"/>
    <p:sldLayoutId id="2147483974" r:id="rId82"/>
    <p:sldLayoutId id="2147483975" r:id="rId83"/>
    <p:sldLayoutId id="2147483976" r:id="rId84"/>
    <p:sldLayoutId id="2147483977" r:id="rId85"/>
    <p:sldLayoutId id="2147483978" r:id="rId86"/>
    <p:sldLayoutId id="2147483979" r:id="rId87"/>
    <p:sldLayoutId id="2147483980" r:id="rId88"/>
    <p:sldLayoutId id="2147483981" r:id="rId89"/>
    <p:sldLayoutId id="2147483982" r:id="rId90"/>
    <p:sldLayoutId id="2147483983" r:id="rId91"/>
    <p:sldLayoutId id="2147483984" r:id="rId92"/>
    <p:sldLayoutId id="2147483985" r:id="rId93"/>
    <p:sldLayoutId id="2147483986" r:id="rId94"/>
    <p:sldLayoutId id="2147483987" r:id="rId95"/>
    <p:sldLayoutId id="2147483988" r:id="rId96"/>
    <p:sldLayoutId id="2147483989" r:id="rId97"/>
    <p:sldLayoutId id="2147483990" r:id="rId98"/>
    <p:sldLayoutId id="2147483991" r:id="rId99"/>
    <p:sldLayoutId id="2147483992" r:id="rId100"/>
    <p:sldLayoutId id="2147483993" r:id="rId101"/>
    <p:sldLayoutId id="2147483994" r:id="rId102"/>
    <p:sldLayoutId id="2147483995" r:id="rId103"/>
    <p:sldLayoutId id="2147483996" r:id="rId104"/>
    <p:sldLayoutId id="2147483997" r:id="rId105"/>
    <p:sldLayoutId id="2147483998" r:id="rId106"/>
    <p:sldLayoutId id="2147483999" r:id="rId107"/>
    <p:sldLayoutId id="2147484000" r:id="rId108"/>
    <p:sldLayoutId id="2147484001" r:id="rId109"/>
    <p:sldLayoutId id="2147484002" r:id="rId110"/>
    <p:sldLayoutId id="2147484003" r:id="rId111"/>
    <p:sldLayoutId id="2147484004" r:id="rId112"/>
    <p:sldLayoutId id="2147484005" r:id="rId113"/>
    <p:sldLayoutId id="2147484006" r:id="rId114"/>
    <p:sldLayoutId id="2147484007" r:id="rId115"/>
    <p:sldLayoutId id="2147484008" r:id="rId116"/>
    <p:sldLayoutId id="2147484009"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2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havesh-G-Sadhwani/NM-LICET-IT-GROUP-14"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22"/>
        <p:cNvGrpSpPr/>
        <p:nvPr/>
      </p:nvGrpSpPr>
      <p:grpSpPr>
        <a:xfrm>
          <a:off x="0" y="0"/>
          <a:ext cx="0" cy="0"/>
          <a:chOff x="0" y="0"/>
          <a:chExt cx="0" cy="0"/>
        </a:xfrm>
      </p:grpSpPr>
      <p:sp>
        <p:nvSpPr>
          <p:cNvPr id="5523" name="Google Shape;5523;p367"/>
          <p:cNvSpPr txBox="1">
            <a:spLocks noGrp="1"/>
          </p:cNvSpPr>
          <p:nvPr>
            <p:ph type="body" idx="1"/>
          </p:nvPr>
        </p:nvSpPr>
        <p:spPr>
          <a:xfrm>
            <a:off x="261254" y="2640951"/>
            <a:ext cx="3847367"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dirty="0" smtClean="0"/>
              <a:t>Food </a:t>
            </a:r>
            <a:r>
              <a:rPr lang="en" dirty="0"/>
              <a:t>Delivery </a:t>
            </a:r>
            <a:r>
              <a:rPr lang="en" dirty="0" smtClean="0"/>
              <a:t>Website</a:t>
            </a:r>
            <a:endParaRPr dirty="0"/>
          </a:p>
        </p:txBody>
      </p:sp>
      <p:sp>
        <p:nvSpPr>
          <p:cNvPr id="5524" name="Google Shape;5524;p367"/>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Task - 5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29"/>
        <p:cNvGrpSpPr/>
        <p:nvPr/>
      </p:nvGrpSpPr>
      <p:grpSpPr>
        <a:xfrm>
          <a:off x="0" y="0"/>
          <a:ext cx="0" cy="0"/>
          <a:chOff x="0" y="0"/>
          <a:chExt cx="0" cy="0"/>
        </a:xfrm>
      </p:grpSpPr>
      <p:sp>
        <p:nvSpPr>
          <p:cNvPr id="5530" name="Google Shape;5530;p368"/>
          <p:cNvSpPr txBox="1">
            <a:spLocks noGrp="1"/>
          </p:cNvSpPr>
          <p:nvPr>
            <p:ph type="body" idx="1"/>
          </p:nvPr>
        </p:nvSpPr>
        <p:spPr>
          <a:xfrm>
            <a:off x="152410" y="759358"/>
            <a:ext cx="4548600" cy="30363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r>
              <a:rPr lang="en" sz="1200">
                <a:latin typeface="Roboto"/>
                <a:ea typeface="Roboto"/>
                <a:cs typeface="Roboto"/>
                <a:sym typeface="Roboto"/>
              </a:rPr>
              <a:t>In the ever-evolving landscape of the culinary industry, the Food Delivery System stands as a transformative force, revolutionizing the way individuals access and enjoy their favorite meals. This innovative system leverages the power of technology to bridge the gap between consumers and a diverse array of restaurants, offering unparalleled convenience, choice, and efficiency.</a:t>
            </a:r>
            <a:endParaRPr>
              <a:latin typeface="EB Garamond Medium"/>
              <a:ea typeface="EB Garamond Medium"/>
              <a:cs typeface="EB Garamond Medium"/>
              <a:sym typeface="EB Garamond Medium"/>
            </a:endParaRPr>
          </a:p>
        </p:txBody>
      </p:sp>
      <p:pic>
        <p:nvPicPr>
          <p:cNvPr id="5531" name="Google Shape;5531;p368"/>
          <p:cNvPicPr preferRelativeResize="0"/>
          <p:nvPr/>
        </p:nvPicPr>
        <p:blipFill rotWithShape="1">
          <a:blip r:embed="rId3">
            <a:alphaModFix/>
          </a:blip>
          <a:srcRect/>
          <a:stretch/>
        </p:blipFill>
        <p:spPr>
          <a:xfrm>
            <a:off x="4240475" y="389588"/>
            <a:ext cx="9144000" cy="5143500"/>
          </a:xfrm>
          <a:prstGeom prst="rect">
            <a:avLst/>
          </a:prstGeom>
          <a:noFill/>
          <a:ln>
            <a:noFill/>
          </a:ln>
        </p:spPr>
      </p:pic>
      <p:graphicFrame>
        <p:nvGraphicFramePr>
          <p:cNvPr id="5532" name="Google Shape;5532;p368"/>
          <p:cNvGraphicFramePr/>
          <p:nvPr/>
        </p:nvGraphicFramePr>
        <p:xfrm>
          <a:off x="144700" y="2110500"/>
          <a:ext cx="4279525" cy="2377260"/>
        </p:xfrm>
        <a:graphic>
          <a:graphicData uri="http://schemas.openxmlformats.org/drawingml/2006/table">
            <a:tbl>
              <a:tblPr>
                <a:noFill/>
                <a:tableStyleId>{8E859601-9665-426C-9FAC-A75E930AA668}</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LMS Username</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solidFill>
                            <a:srgbClr val="FFFFFF"/>
                          </a:solidFill>
                        </a:rPr>
                        <a:t>au311120205016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lt1"/>
                          </a:solidFill>
                        </a:rPr>
                        <a:t>Bhavesh Sadhwani</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chemeClr val="dk1"/>
                        </a:buClr>
                        <a:buSzPts val="1400"/>
                        <a:buFont typeface="Arial"/>
                        <a:buNone/>
                      </a:pPr>
                      <a:r>
                        <a:rPr lang="en" sz="900" u="none" strike="noStrike" cap="none">
                          <a:solidFill>
                            <a:srgbClr val="FFFFFF"/>
                          </a:solidFill>
                        </a:rPr>
                        <a:t>au311120205023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dk1"/>
                        </a:buClr>
                        <a:buSzPts val="1400"/>
                        <a:buFont typeface="Arial"/>
                        <a:buNone/>
                      </a:pPr>
                      <a:r>
                        <a:rPr lang="en" sz="1400" u="none" strike="noStrike" cap="none">
                          <a:solidFill>
                            <a:schemeClr val="lt1"/>
                          </a:solidFill>
                        </a:rPr>
                        <a:t>Dhanush kabilan</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400"/>
                        <a:buFont typeface="Arial"/>
                        <a:buNone/>
                      </a:pPr>
                      <a:r>
                        <a:rPr lang="en" sz="900" u="none" strike="noStrike" cap="none">
                          <a:solidFill>
                            <a:srgbClr val="FFFFFF"/>
                          </a:solidFill>
                        </a:rPr>
                        <a:t>au311120205035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dk1"/>
                        </a:buClr>
                        <a:buSzPts val="1400"/>
                        <a:buFont typeface="Arial"/>
                        <a:buNone/>
                      </a:pPr>
                      <a:r>
                        <a:rPr lang="en" sz="1400" u="none" strike="noStrike" cap="none">
                          <a:solidFill>
                            <a:schemeClr val="lt1"/>
                          </a:solidFill>
                        </a:rPr>
                        <a:t>Luxon C L</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6"/>
        <p:cNvGrpSpPr/>
        <p:nvPr/>
      </p:nvGrpSpPr>
      <p:grpSpPr>
        <a:xfrm>
          <a:off x="0" y="0"/>
          <a:ext cx="0" cy="0"/>
          <a:chOff x="0" y="0"/>
          <a:chExt cx="0" cy="0"/>
        </a:xfrm>
      </p:grpSpPr>
      <p:sp>
        <p:nvSpPr>
          <p:cNvPr id="5537" name="Google Shape;5537;p369"/>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000000"/>
                </a:solidFill>
                <a:latin typeface="EB Garamond"/>
                <a:ea typeface="EB Garamond"/>
                <a:cs typeface="EB Garamond"/>
                <a:sym typeface="EB Garamond"/>
              </a:rPr>
              <a:t>Hosting the website so that it can be accessed from anywhere</a:t>
            </a:r>
            <a:endParaRPr sz="1400" b="1"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Host backend on aws with all environment setup</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Make sure to whitelist api ports and host with the database</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Migrate database to mongodb atlas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Build react app to be hosted on the server</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Set hosted backed url to the frontend</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Test entire frontend and backend</a:t>
            </a:r>
            <a:endParaRPr sz="1400" b="0" i="0" u="none" strike="noStrike" cap="none">
              <a:solidFill>
                <a:srgbClr val="000000"/>
              </a:solidFill>
              <a:latin typeface="EB Garamond"/>
              <a:ea typeface="EB Garamond"/>
              <a:cs typeface="EB Garamond"/>
              <a:sym typeface="EB Garamond"/>
            </a:endParaRPr>
          </a:p>
        </p:txBody>
      </p:sp>
      <p:sp>
        <p:nvSpPr>
          <p:cNvPr id="5538" name="Google Shape;5538;p369"/>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Understand how to host a web api</a:t>
            </a:r>
            <a:endParaRPr sz="11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How to deploy production ready react applications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Setting up environment for production</a:t>
            </a:r>
            <a:endParaRPr sz="1400" b="0" i="0" u="none" strike="noStrike" cap="none">
              <a:solidFill>
                <a:srgbClr val="000000"/>
              </a:solidFill>
              <a:latin typeface="EB Garamond"/>
              <a:ea typeface="EB Garamond"/>
              <a:cs typeface="EB Garamond"/>
              <a:sym typeface="EB Garamond"/>
            </a:endParaRPr>
          </a:p>
        </p:txBody>
      </p:sp>
      <p:sp>
        <p:nvSpPr>
          <p:cNvPr id="5539" name="Google Shape;5539;p369"/>
          <p:cNvSpPr txBox="1"/>
          <p:nvPr/>
        </p:nvSpPr>
        <p:spPr>
          <a:xfrm>
            <a:off x="489450" y="284263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5540" name="Google Shape;5540;p369"/>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EB Garamond"/>
                <a:ea typeface="EB Garamond"/>
                <a:cs typeface="EB Garamond"/>
                <a:sym typeface="EB Garamond"/>
              </a:rPr>
              <a:t>Learning outcome</a:t>
            </a:r>
            <a:endParaRPr sz="1400" b="1" i="0" u="none" strike="noStrike" cap="none">
              <a:solidFill>
                <a:srgbClr val="000000"/>
              </a:solidFill>
              <a:latin typeface="EB Garamond"/>
              <a:ea typeface="EB Garamond"/>
              <a:cs typeface="EB Garamond"/>
              <a:sym typeface="EB Garamond"/>
            </a:endParaRPr>
          </a:p>
        </p:txBody>
      </p:sp>
      <p:sp>
        <p:nvSpPr>
          <p:cNvPr id="5541" name="Google Shape;5541;p369"/>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EB Garamond ExtraBold"/>
                <a:ea typeface="EB Garamond ExtraBold"/>
                <a:cs typeface="EB Garamond ExtraBold"/>
                <a:sym typeface="EB Garamond ExtraBold"/>
              </a:rPr>
              <a:t>Task 5 :: Hosting (Module 5)</a:t>
            </a:r>
            <a:endParaRPr sz="1400" b="0" i="0" u="none" strike="noStrike" cap="none">
              <a:solidFill>
                <a:srgbClr val="000000"/>
              </a:solidFill>
              <a:latin typeface="EB Garamond ExtraBold"/>
              <a:ea typeface="EB Garamond ExtraBold"/>
              <a:cs typeface="EB Garamond ExtraBold"/>
              <a:sym typeface="EB Garamond ExtraBold"/>
            </a:endParaRPr>
          </a:p>
        </p:txBody>
      </p:sp>
      <p:sp>
        <p:nvSpPr>
          <p:cNvPr id="5542" name="Google Shape;5542;p369"/>
          <p:cNvSpPr txBox="1"/>
          <p:nvPr/>
        </p:nvSpPr>
        <p:spPr>
          <a:xfrm>
            <a:off x="489450" y="256382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6"/>
        <p:cNvGrpSpPr/>
        <p:nvPr/>
      </p:nvGrpSpPr>
      <p:grpSpPr>
        <a:xfrm>
          <a:off x="0" y="0"/>
          <a:ext cx="0" cy="0"/>
          <a:chOff x="0" y="0"/>
          <a:chExt cx="0" cy="0"/>
        </a:xfrm>
      </p:grpSpPr>
      <p:sp>
        <p:nvSpPr>
          <p:cNvPr id="5547" name="Google Shape;5547;p37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5548" name="Google Shape;5548;p37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5549" name="Google Shape;5549;p370"/>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5550" name="Google Shape;5550;p370"/>
          <p:cNvSpPr txBox="1"/>
          <p:nvPr/>
        </p:nvSpPr>
        <p:spPr>
          <a:xfrm>
            <a:off x="354150" y="555725"/>
            <a:ext cx="8242800" cy="3354000"/>
          </a:xfrm>
          <a:prstGeom prst="rect">
            <a:avLst/>
          </a:prstGeom>
          <a:noFill/>
          <a:ln>
            <a:noFill/>
          </a:ln>
        </p:spPr>
        <p:txBody>
          <a:bodyPr spcFirstLastPara="1" wrap="square" lIns="91425" tIns="91425" rIns="91425" bIns="91425" anchor="t" anchorCtr="0">
            <a:spAutoFit/>
          </a:bodyPr>
          <a:lstStyle/>
          <a:p>
            <a:pPr marL="457200" lvl="0" indent="-228600" algn="l" rtl="0">
              <a:lnSpc>
                <a:spcPct val="115000"/>
              </a:lnSpc>
              <a:spcBef>
                <a:spcPts val="1500"/>
              </a:spcBef>
              <a:spcAft>
                <a:spcPts val="0"/>
              </a:spcAft>
              <a:buClr>
                <a:schemeClr val="dk1"/>
              </a:buClr>
              <a:buSzPts val="1200"/>
              <a:buFont typeface="Roboto"/>
              <a:buNone/>
            </a:pPr>
            <a:r>
              <a:rPr lang="en" sz="1200">
                <a:solidFill>
                  <a:schemeClr val="dk1"/>
                </a:solidFill>
                <a:latin typeface="Roboto"/>
                <a:ea typeface="Roboto"/>
                <a:cs typeface="Roboto"/>
                <a:sym typeface="Roboto"/>
              </a:rPr>
              <a:t>Choose a Hosting Provider:</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Select a hosting provider that suits your project's needs. Popular options include AWS, Azure, Google Cloud, and various web hosting services.</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Register a Domain Name (if needed):</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you don't have a domain name, register one through a domain registrar.</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Set Up Hosting Account:</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Create an account with your chosen hosting provider.</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Configure Domain Settings (if applicable):</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you registered a domain separately, configure DNS settings to point to your hosting provider.</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Deploy  Application:</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Upload your web application files to the server. This could involve using FTP, Git, or the hosting provider's dashboard.</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p>
        </p:txBody>
      </p:sp>
      <p:sp>
        <p:nvSpPr>
          <p:cNvPr id="5551" name="Google Shape;5551;p370"/>
          <p:cNvSpPr txBox="1"/>
          <p:nvPr/>
        </p:nvSpPr>
        <p:spPr>
          <a:xfrm>
            <a:off x="566550" y="3802075"/>
            <a:ext cx="8010900" cy="11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F0F0F"/>
                </a:solidFill>
                <a:latin typeface="Roboto"/>
                <a:ea typeface="Roboto"/>
                <a:cs typeface="Roboto"/>
                <a:sym typeface="Roboto"/>
              </a:rPr>
              <a:t>Hosting a web application involves selecting a hosting provider, setting up an account, deploying your application, configuring servers and databases, implementing security measures, and ensuring proper testing. It's crucial to consider aspects like domain configuration, SSL certificates for secure connections, backup procedures, and monitoring tools for ongoing maintenance. The process concludes with scaling resources based on traffic and ensuring proper DNS propagation if domain settings are modified. A well-hosted web application provides a reliable, secure, and scalable platform for users to access your services.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55"/>
        <p:cNvGrpSpPr/>
        <p:nvPr/>
      </p:nvGrpSpPr>
      <p:grpSpPr>
        <a:xfrm>
          <a:off x="0" y="0"/>
          <a:ext cx="0" cy="0"/>
          <a:chOff x="0" y="0"/>
          <a:chExt cx="0" cy="0"/>
        </a:xfrm>
      </p:grpSpPr>
      <p:sp>
        <p:nvSpPr>
          <p:cNvPr id="5556" name="Google Shape;5556;p37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5557" name="Google Shape;5557;p37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create AWS EC2 instance</a:t>
            </a:r>
            <a:endParaRPr sz="1000" b="0">
              <a:latin typeface="EB Garamond"/>
              <a:ea typeface="EB Garamond"/>
              <a:cs typeface="EB Garamond"/>
              <a:sym typeface="EB Garamond"/>
            </a:endParaRPr>
          </a:p>
        </p:txBody>
      </p:sp>
      <p:sp>
        <p:nvSpPr>
          <p:cNvPr id="5558" name="Google Shape;5558;p371"/>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add all dependencies required for deployment</a:t>
            </a:r>
            <a:endParaRPr sz="1000" b="0">
              <a:latin typeface="EB Garamond"/>
              <a:ea typeface="EB Garamond"/>
              <a:cs typeface="EB Garamond"/>
              <a:sym typeface="EB Garamond"/>
            </a:endParaRPr>
          </a:p>
        </p:txBody>
      </p:sp>
      <p:sp>
        <p:nvSpPr>
          <p:cNvPr id="5559" name="Google Shape;5559;p37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Migrate entire database to mongodb atlas</a:t>
            </a:r>
            <a:endParaRPr sz="1000" b="0">
              <a:latin typeface="EB Garamond"/>
              <a:ea typeface="EB Garamond"/>
              <a:cs typeface="EB Garamond"/>
              <a:sym typeface="EB Garamond"/>
            </a:endParaRPr>
          </a:p>
        </p:txBody>
      </p:sp>
      <p:sp>
        <p:nvSpPr>
          <p:cNvPr id="5560" name="Google Shape;5560;p371"/>
          <p:cNvSpPr txBox="1">
            <a:spLocks noGrp="1"/>
          </p:cNvSpPr>
          <p:nvPr>
            <p:ph type="body" idx="5"/>
          </p:nvPr>
        </p:nvSpPr>
        <p:spPr>
          <a:xfrm>
            <a:off x="1195852" y="4258550"/>
            <a:ext cx="23172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run node server on development using pm2 service manager</a:t>
            </a:r>
            <a:endParaRPr sz="1000" b="0">
              <a:latin typeface="EB Garamond"/>
              <a:ea typeface="EB Garamond"/>
              <a:cs typeface="EB Garamond"/>
              <a:sym typeface="EB Garamond"/>
            </a:endParaRPr>
          </a:p>
        </p:txBody>
      </p:sp>
      <p:sp>
        <p:nvSpPr>
          <p:cNvPr id="5561" name="Google Shape;5561;p371"/>
          <p:cNvSpPr txBox="1">
            <a:spLocks noGrp="1"/>
          </p:cNvSpPr>
          <p:nvPr>
            <p:ph type="body" idx="6"/>
          </p:nvPr>
        </p:nvSpPr>
        <p:spPr>
          <a:xfrm>
            <a:off x="6615525" y="961100"/>
            <a:ext cx="23172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build your react application for production</a:t>
            </a:r>
            <a:endParaRPr sz="1000" b="0">
              <a:latin typeface="EB Garamond"/>
              <a:ea typeface="EB Garamond"/>
              <a:cs typeface="EB Garamond"/>
              <a:sym typeface="EB Garamond"/>
            </a:endParaRPr>
          </a:p>
        </p:txBody>
      </p:sp>
      <p:sp>
        <p:nvSpPr>
          <p:cNvPr id="5562" name="Google Shape;5562;p371"/>
          <p:cNvSpPr txBox="1">
            <a:spLocks noGrp="1"/>
          </p:cNvSpPr>
          <p:nvPr>
            <p:ph type="body" idx="7"/>
          </p:nvPr>
        </p:nvSpPr>
        <p:spPr>
          <a:xfrm>
            <a:off x="6787150" y="2188625"/>
            <a:ext cx="1906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forwared required ports on ec2 instance</a:t>
            </a:r>
            <a:endParaRPr sz="1000" b="0">
              <a:latin typeface="EB Garamond"/>
              <a:ea typeface="EB Garamond"/>
              <a:cs typeface="EB Garamond"/>
              <a:sym typeface="EB Garamond"/>
            </a:endParaRPr>
          </a:p>
        </p:txBody>
      </p:sp>
      <p:sp>
        <p:nvSpPr>
          <p:cNvPr id="5563" name="Google Shape;5563;p37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set all environment varialble withs appropriate values</a:t>
            </a:r>
            <a:endParaRPr sz="1000" b="0">
              <a:latin typeface="EB Garamond"/>
              <a:ea typeface="EB Garamond"/>
              <a:cs typeface="EB Garamond"/>
              <a:sym typeface="EB Garamond"/>
            </a:endParaRPr>
          </a:p>
        </p:txBody>
      </p:sp>
      <p:sp>
        <p:nvSpPr>
          <p:cNvPr id="5564" name="Google Shape;5564;p37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Host your react application on server</a:t>
            </a:r>
            <a:endParaRPr sz="1000" b="0">
              <a:latin typeface="EB Garamond"/>
              <a:ea typeface="EB Garamond"/>
              <a:cs typeface="EB Garamond"/>
              <a:sym typeface="EB Garamond"/>
            </a:endParaRPr>
          </a:p>
        </p:txBody>
      </p:sp>
      <p:sp>
        <p:nvSpPr>
          <p:cNvPr id="5565" name="Google Shape;5565;p37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9"/>
        <p:cNvGrpSpPr/>
        <p:nvPr/>
      </p:nvGrpSpPr>
      <p:grpSpPr>
        <a:xfrm>
          <a:off x="0" y="0"/>
          <a:ext cx="0" cy="0"/>
          <a:chOff x="0" y="0"/>
          <a:chExt cx="0" cy="0"/>
        </a:xfrm>
      </p:grpSpPr>
      <p:sp>
        <p:nvSpPr>
          <p:cNvPr id="5570" name="Google Shape;5570;p37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
              <a:t>Submission Github</a:t>
            </a:r>
            <a:endParaRPr/>
          </a:p>
        </p:txBody>
      </p:sp>
      <p:sp>
        <p:nvSpPr>
          <p:cNvPr id="5571" name="Google Shape;5571;p372"/>
          <p:cNvSpPr txBox="1">
            <a:spLocks noGrp="1"/>
          </p:cNvSpPr>
          <p:nvPr>
            <p:ph type="body" idx="2"/>
          </p:nvPr>
        </p:nvSpPr>
        <p:spPr>
          <a:xfrm>
            <a:off x="4064930" y="1561497"/>
            <a:ext cx="2722200" cy="60012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 sz="1100" b="0" i="0" u="sng" dirty="0">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t>
            </a:r>
            <a:r>
              <a:rPr lang="en" sz="1100" b="0" i="0" u="sng" dirty="0" smtClean="0">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github.com/Bhavesh-G-SadhwanGRGRGRGi/NM-LICET-IT-GROUP-14</a:t>
            </a:r>
            <a:endParaRPr b="0" i="0" dirty="0">
              <a:solidFill>
                <a:schemeClr val="dk1"/>
              </a:solidFill>
              <a:latin typeface="EB Garamond SemiBold"/>
              <a:ea typeface="EB Garamond SemiBold"/>
              <a:cs typeface="EB Garamond SemiBold"/>
              <a:sym typeface="EB Garamond SemiBold"/>
            </a:endParaRPr>
          </a:p>
        </p:txBody>
      </p:sp>
      <p:sp>
        <p:nvSpPr>
          <p:cNvPr id="5572" name="Google Shape;5572;p372"/>
          <p:cNvSpPr txBox="1"/>
          <p:nvPr/>
        </p:nvSpPr>
        <p:spPr>
          <a:xfrm>
            <a:off x="3861096" y="1513702"/>
            <a:ext cx="2857500" cy="1773195"/>
          </a:xfrm>
          <a:prstGeom prst="rect">
            <a:avLst/>
          </a:prstGeom>
          <a:noFill/>
          <a:ln>
            <a:noFill/>
          </a:ln>
        </p:spPr>
        <p:txBody>
          <a:bodyPr spcFirstLastPara="1" wrap="square" lIns="91425" tIns="91425" rIns="91425" bIns="91425" anchor="t" anchorCtr="0">
            <a:noAutofit/>
          </a:bodyPr>
          <a:lstStyle/>
          <a:p>
            <a:pPr lvl="0"/>
            <a:endParaRPr lang="en" sz="1100" b="1" dirty="0" smtClean="0">
              <a:solidFill>
                <a:schemeClr val="dk1"/>
              </a:solidFill>
            </a:endParaRPr>
          </a:p>
          <a:p>
            <a:pPr lvl="0"/>
            <a:r>
              <a:rPr lang="en" sz="1100" b="1" dirty="0" smtClean="0">
                <a:solidFill>
                  <a:schemeClr val="dk1"/>
                </a:solidFill>
              </a:rPr>
              <a:t>Git link </a:t>
            </a:r>
            <a:r>
              <a:rPr lang="en" sz="1100" dirty="0" smtClean="0">
                <a:solidFill>
                  <a:schemeClr val="dk1"/>
                </a:solidFill>
              </a:rPr>
              <a:t>: </a:t>
            </a:r>
            <a:r>
              <a:rPr lang="en-IN" sz="1100" dirty="0">
                <a:solidFill>
                  <a:schemeClr val="dk1"/>
                </a:solidFill>
              </a:rPr>
              <a:t>https://</a:t>
            </a:r>
            <a:r>
              <a:rPr lang="en-IN" sz="1100" dirty="0" smtClean="0">
                <a:solidFill>
                  <a:schemeClr val="dk1"/>
                </a:solidFill>
              </a:rPr>
              <a:t>github.com/Bhavesh-G-Sadhwani/NM-LICET-IT-GROUP-14/tree/main/Task%205-NM_FullStack_Development_FoodDeliveryWebsite</a:t>
            </a:r>
          </a:p>
          <a:p>
            <a:pPr lvl="0"/>
            <a:endParaRPr lang="en-GB" sz="1100" b="1" dirty="0" smtClean="0">
              <a:solidFill>
                <a:schemeClr val="dk1"/>
              </a:solidFill>
            </a:endParaRPr>
          </a:p>
          <a:p>
            <a:pPr lvl="0"/>
            <a:r>
              <a:rPr lang="en-GB" sz="1100" b="1" dirty="0" smtClean="0">
                <a:solidFill>
                  <a:schemeClr val="dk1"/>
                </a:solidFill>
              </a:rPr>
              <a:t>Deployment link </a:t>
            </a:r>
            <a:r>
              <a:rPr lang="en-GB" sz="1100" dirty="0">
                <a:solidFill>
                  <a:schemeClr val="dk1"/>
                </a:solidFill>
              </a:rPr>
              <a:t>:  https://book-food-luxoncl.vercel.app</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6"/>
        <p:cNvGrpSpPr/>
        <p:nvPr/>
      </p:nvGrpSpPr>
      <p:grpSpPr>
        <a:xfrm>
          <a:off x="0" y="0"/>
          <a:ext cx="0" cy="0"/>
          <a:chOff x="0" y="0"/>
          <a:chExt cx="0" cy="0"/>
        </a:xfrm>
      </p:grpSpPr>
      <p:pic>
        <p:nvPicPr>
          <p:cNvPr id="5577" name="Google Shape;5577;p37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470</Words>
  <Application>Microsoft Office PowerPoint</Application>
  <PresentationFormat>On-screen Show (16:9)</PresentationFormat>
  <Paragraphs>58</Paragraphs>
  <Slides>7</Slides>
  <Notes>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7</vt:i4>
      </vt:variant>
    </vt:vector>
  </HeadingPairs>
  <TitlesOfParts>
    <vt:vector size="21" baseType="lpstr">
      <vt:lpstr>arial</vt:lpstr>
      <vt:lpstr>Public Sans</vt:lpstr>
      <vt:lpstr>arial</vt:lpstr>
      <vt:lpstr>EB Garamond SemiBold</vt:lpstr>
      <vt:lpstr>Roboto</vt:lpstr>
      <vt:lpstr>EB Garamond</vt:lpstr>
      <vt:lpstr>EB Garamond Medium</vt:lpstr>
      <vt:lpstr>EB Garamond ExtraBold</vt:lpstr>
      <vt:lpstr>Noto Sans Symbols</vt:lpstr>
      <vt:lpstr>Calibri</vt:lpstr>
      <vt:lpstr>Simple Light</vt:lpstr>
      <vt:lpstr>Simple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BHAVESH SADHWANI</cp:lastModifiedBy>
  <cp:revision>1</cp:revision>
  <dcterms:modified xsi:type="dcterms:W3CDTF">2023-11-25T07:30:39Z</dcterms:modified>
</cp:coreProperties>
</file>